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61" r:id="rId2"/>
    <p:sldId id="256" r:id="rId3"/>
    <p:sldId id="286" r:id="rId4"/>
    <p:sldId id="280" r:id="rId5"/>
    <p:sldId id="273" r:id="rId6"/>
    <p:sldId id="268" r:id="rId7"/>
    <p:sldId id="271" r:id="rId8"/>
    <p:sldId id="269" r:id="rId9"/>
    <p:sldId id="274" r:id="rId10"/>
    <p:sldId id="287" r:id="rId11"/>
    <p:sldId id="265" r:id="rId12"/>
    <p:sldId id="264" r:id="rId13"/>
    <p:sldId id="262" r:id="rId14"/>
    <p:sldId id="257" r:id="rId15"/>
    <p:sldId id="301" r:id="rId16"/>
    <p:sldId id="282" r:id="rId17"/>
    <p:sldId id="263" r:id="rId18"/>
    <p:sldId id="267" r:id="rId19"/>
    <p:sldId id="260" r:id="rId20"/>
    <p:sldId id="276" r:id="rId21"/>
    <p:sldId id="285" r:id="rId22"/>
    <p:sldId id="288" r:id="rId23"/>
    <p:sldId id="278" r:id="rId24"/>
    <p:sldId id="283" r:id="rId25"/>
    <p:sldId id="284" r:id="rId26"/>
    <p:sldId id="277" r:id="rId27"/>
    <p:sldId id="281" r:id="rId28"/>
    <p:sldId id="305" r:id="rId29"/>
    <p:sldId id="275" r:id="rId30"/>
    <p:sldId id="300" r:id="rId31"/>
    <p:sldId id="279" r:id="rId32"/>
    <p:sldId id="294" r:id="rId33"/>
    <p:sldId id="303" r:id="rId34"/>
    <p:sldId id="307" r:id="rId35"/>
    <p:sldId id="295" r:id="rId36"/>
    <p:sldId id="296" r:id="rId37"/>
    <p:sldId id="304" r:id="rId38"/>
    <p:sldId id="306" r:id="rId39"/>
    <p:sldId id="308" r:id="rId40"/>
    <p:sldId id="30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84" d="100"/>
          <a:sy n="84" d="100"/>
        </p:scale>
        <p:origin x="144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t&#8217;sme.com/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hyperlink" Target="http://w.w.w.nonformal.edu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t&#8217;sme.com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.w.w.nonformal.edu/" TargetMode="External"/><Relationship Id="rId1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C1F89-2F77-4E80-BF5B-EC9EBA20F2F6}" type="doc">
      <dgm:prSet loTypeId="urn:microsoft.com/office/officeart/2005/8/layout/vList3#3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F017A7E-B5D4-4E21-8BE5-F98CE655F96E}">
      <dgm:prSet phldrT="[Text]"/>
      <dgm:spPr/>
      <dgm:t>
        <a:bodyPr/>
        <a:lstStyle/>
        <a:p>
          <a:r>
            <a:rPr lang="en-US" dirty="0" smtClean="0"/>
            <a:t>1971 </a:t>
          </a:r>
          <a:endParaRPr lang="en-US" dirty="0" smtClean="0"/>
        </a:p>
        <a:p>
          <a:r>
            <a:rPr lang="en-US" dirty="0" smtClean="0"/>
            <a:t> E-mail</a:t>
          </a:r>
          <a:endParaRPr lang="en-US" dirty="0"/>
        </a:p>
      </dgm:t>
    </dgm:pt>
    <dgm:pt modelId="{1C4C962C-C582-4F2C-BDEF-9FE1EFC53440}" type="parTrans" cxnId="{7CAEB089-9E21-4CAC-8F0B-0DBB7EB0C86D}">
      <dgm:prSet/>
      <dgm:spPr/>
      <dgm:t>
        <a:bodyPr/>
        <a:lstStyle/>
        <a:p>
          <a:endParaRPr lang="en-US"/>
        </a:p>
      </dgm:t>
    </dgm:pt>
    <dgm:pt modelId="{AFBB3BC2-2020-4E7D-8B5A-561FA94F5F47}" type="sibTrans" cxnId="{7CAEB089-9E21-4CAC-8F0B-0DBB7EB0C86D}">
      <dgm:prSet/>
      <dgm:spPr/>
      <dgm:t>
        <a:bodyPr/>
        <a:lstStyle/>
        <a:p>
          <a:endParaRPr lang="en-US"/>
        </a:p>
      </dgm:t>
    </dgm:pt>
    <dgm:pt modelId="{8F7C5E9E-044A-41D3-9AEF-C061CA7CDF1E}" type="pres">
      <dgm:prSet presAssocID="{5B1C1F89-2F77-4E80-BF5B-EC9EBA20F2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F7A107B-DE83-48AE-AF35-329BB967FAC1}" type="pres">
      <dgm:prSet presAssocID="{AF017A7E-B5D4-4E21-8BE5-F98CE655F96E}" presName="composite" presStyleCnt="0"/>
      <dgm:spPr/>
      <dgm:t>
        <a:bodyPr/>
        <a:lstStyle/>
        <a:p>
          <a:endParaRPr lang="en-US"/>
        </a:p>
      </dgm:t>
    </dgm:pt>
    <dgm:pt modelId="{06890238-3A12-47D0-9133-D4DF538629C0}" type="pres">
      <dgm:prSet presAssocID="{AF017A7E-B5D4-4E21-8BE5-F98CE655F96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4522584-58F9-4861-B986-51C60436A907}" type="pres">
      <dgm:prSet presAssocID="{AF017A7E-B5D4-4E21-8BE5-F98CE655F96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CAEB089-9E21-4CAC-8F0B-0DBB7EB0C86D}" srcId="{5B1C1F89-2F77-4E80-BF5B-EC9EBA20F2F6}" destId="{AF017A7E-B5D4-4E21-8BE5-F98CE655F96E}" srcOrd="0" destOrd="0" parTransId="{1C4C962C-C582-4F2C-BDEF-9FE1EFC53440}" sibTransId="{AFBB3BC2-2020-4E7D-8B5A-561FA94F5F47}"/>
    <dgm:cxn modelId="{149BD3E7-B424-48AB-8F17-60D5336DA56B}" type="presOf" srcId="{5B1C1F89-2F77-4E80-BF5B-EC9EBA20F2F6}" destId="{8F7C5E9E-044A-41D3-9AEF-C061CA7CDF1E}" srcOrd="0" destOrd="0" presId="urn:microsoft.com/office/officeart/2005/8/layout/vList3#3"/>
    <dgm:cxn modelId="{EDB73254-5774-4B22-AEC1-6BED66548779}" type="presOf" srcId="{AF017A7E-B5D4-4E21-8BE5-F98CE655F96E}" destId="{14522584-58F9-4861-B986-51C60436A907}" srcOrd="0" destOrd="0" presId="urn:microsoft.com/office/officeart/2005/8/layout/vList3#3"/>
    <dgm:cxn modelId="{D5CF00BB-7BBD-4666-B936-5524C2E25C0B}" type="presParOf" srcId="{8F7C5E9E-044A-41D3-9AEF-C061CA7CDF1E}" destId="{1F7A107B-DE83-48AE-AF35-329BB967FAC1}" srcOrd="0" destOrd="0" presId="urn:microsoft.com/office/officeart/2005/8/layout/vList3#3"/>
    <dgm:cxn modelId="{EE74736D-1802-4B12-B15E-100F24025E51}" type="presParOf" srcId="{1F7A107B-DE83-48AE-AF35-329BB967FAC1}" destId="{06890238-3A12-47D0-9133-D4DF538629C0}" srcOrd="0" destOrd="0" presId="urn:microsoft.com/office/officeart/2005/8/layout/vList3#3"/>
    <dgm:cxn modelId="{14EF1362-0081-4151-86EA-EAB77DAA76EF}" type="presParOf" srcId="{1F7A107B-DE83-48AE-AF35-329BB967FAC1}" destId="{14522584-58F9-4861-B986-51C60436A907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385E51-5CC6-4234-A7C4-70D16FBD7BBB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7867D8-EA7E-4528-B36E-D5C04671BC44}">
      <dgm:prSet phldrT="[Text]" custT="1"/>
      <dgm:spPr/>
      <dgm:t>
        <a:bodyPr/>
        <a:lstStyle/>
        <a:p>
          <a:r>
            <a:rPr lang="en-US" sz="1800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HTTP://</a:t>
          </a:r>
          <a:r>
            <a:rPr lang="en-US" sz="1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en-US" sz="1800" smtClean="0"/>
            <a:t>is based on the client/server</a:t>
          </a:r>
        </a:p>
        <a:p>
          <a:r>
            <a:rPr lang="en-US" sz="1800" smtClean="0"/>
            <a:t>principle</a:t>
          </a:r>
          <a:endParaRPr lang="en-US" sz="1800" dirty="0"/>
        </a:p>
      </dgm:t>
    </dgm:pt>
    <dgm:pt modelId="{035E5348-2CD9-48A7-8BD4-240D1103BD15}" type="parTrans" cxnId="{B5F1539C-5798-4873-A209-BA337A38F23C}">
      <dgm:prSet/>
      <dgm:spPr/>
      <dgm:t>
        <a:bodyPr/>
        <a:lstStyle/>
        <a:p>
          <a:endParaRPr lang="en-US" sz="18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5AE2B4-AE97-49D9-9F52-9A537F4BFCA2}" type="sibTrans" cxnId="{B5F1539C-5798-4873-A209-BA337A38F23C}">
      <dgm:prSet/>
      <dgm:spPr/>
      <dgm:t>
        <a:bodyPr/>
        <a:lstStyle/>
        <a:p>
          <a:endParaRPr lang="en-US" sz="18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E89DD-C6A4-47A4-9AC1-54B70BBBA5C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1" dirty="0" smtClean="0"/>
            <a:t>HTTP allows “computer A (the client) to make a connection to “computer B” the server and makes a request.</a:t>
          </a:r>
          <a:endParaRPr lang="en-US" sz="1800" b="1" dirty="0"/>
        </a:p>
      </dgm:t>
    </dgm:pt>
    <dgm:pt modelId="{AF08FC21-06FA-4C1E-9767-B2759F872DF3}" type="parTrans" cxnId="{2C43F0B3-97F0-4708-BBF6-E90C5F711795}">
      <dgm:prSet/>
      <dgm:spPr/>
      <dgm:t>
        <a:bodyPr/>
        <a:lstStyle/>
        <a:p>
          <a:endParaRPr lang="en-US" sz="18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CF81168-9673-4A24-8FF1-0FAEC49F4F1A}" type="sibTrans" cxnId="{2C43F0B3-97F0-4708-BBF6-E90C5F711795}">
      <dgm:prSet/>
      <dgm:spPr/>
      <dgm:t>
        <a:bodyPr/>
        <a:lstStyle/>
        <a:p>
          <a:endParaRPr lang="en-US" sz="18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C7AC27-EB3B-415D-B8CC-E54588B4183E}">
      <dgm:prSet phldrT="[Text]" custT="1"/>
      <dgm:spPr/>
      <dgm:t>
        <a:bodyPr/>
        <a:lstStyle/>
        <a:p>
          <a:r>
            <a:rPr lang="en-US" sz="1800" dirty="0" smtClean="0"/>
            <a:t>The server accepts the connection and sends back a response</a:t>
          </a:r>
          <a:endParaRPr lang="en-US" sz="1800" dirty="0"/>
        </a:p>
      </dgm:t>
    </dgm:pt>
    <dgm:pt modelId="{6C54B119-AA38-4F3A-948E-AF71D53134C6}" type="parTrans" cxnId="{2758BE3D-B87F-45A6-A24D-55471AEFA850}">
      <dgm:prSet/>
      <dgm:spPr/>
      <dgm:t>
        <a:bodyPr/>
        <a:lstStyle/>
        <a:p>
          <a:endParaRPr lang="en-US" sz="18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A5A81F4-DB92-45EB-9361-673DFC50DEA1}" type="sibTrans" cxnId="{2758BE3D-B87F-45A6-A24D-55471AEFA850}">
      <dgm:prSet/>
      <dgm:spPr/>
      <dgm:t>
        <a:bodyPr/>
        <a:lstStyle/>
        <a:p>
          <a:endParaRPr lang="en-US" sz="18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FA1919E-51C0-4746-9430-5D1F29943B4D}" type="pres">
      <dgm:prSet presAssocID="{9B385E51-5CC6-4234-A7C4-70D16FBD7BB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53268-FDF3-4103-B372-629D450EE6ED}" type="pres">
      <dgm:prSet presAssocID="{9B385E51-5CC6-4234-A7C4-70D16FBD7BBB}" presName="arrow" presStyleLbl="bgShp" presStyleIdx="0" presStyleCnt="1" custLinFactNeighborX="-2941" custLinFactNeighborY="-5625"/>
      <dgm:spPr/>
      <dgm:t>
        <a:bodyPr/>
        <a:lstStyle/>
        <a:p>
          <a:endParaRPr lang="en-US"/>
        </a:p>
      </dgm:t>
    </dgm:pt>
    <dgm:pt modelId="{14E97A14-5E9D-4DF3-B4F1-59FE9F054516}" type="pres">
      <dgm:prSet presAssocID="{9B385E51-5CC6-4234-A7C4-70D16FBD7BBB}" presName="linearProcess" presStyleCnt="0"/>
      <dgm:spPr/>
      <dgm:t>
        <a:bodyPr/>
        <a:lstStyle/>
        <a:p>
          <a:endParaRPr lang="en-US"/>
        </a:p>
      </dgm:t>
    </dgm:pt>
    <dgm:pt modelId="{3D99666B-73A4-4BAC-AD00-AE46044ABF05}" type="pres">
      <dgm:prSet presAssocID="{0F7867D8-EA7E-4528-B36E-D5C04671BC4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86043-617D-47DE-AE10-D646475DE715}" type="pres">
      <dgm:prSet presAssocID="{765AE2B4-AE97-49D9-9F52-9A537F4BFCA2}" presName="sibTrans" presStyleCnt="0"/>
      <dgm:spPr/>
      <dgm:t>
        <a:bodyPr/>
        <a:lstStyle/>
        <a:p>
          <a:endParaRPr lang="en-US"/>
        </a:p>
      </dgm:t>
    </dgm:pt>
    <dgm:pt modelId="{A25AABC5-9149-4DA2-8731-643DA3119E7B}" type="pres">
      <dgm:prSet presAssocID="{991E89DD-C6A4-47A4-9AC1-54B70BBBA5C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8DF9C-C232-4D5B-AB5F-4C1E70D4E2E4}" type="pres">
      <dgm:prSet presAssocID="{2CF81168-9673-4A24-8FF1-0FAEC49F4F1A}" presName="sibTrans" presStyleCnt="0"/>
      <dgm:spPr/>
      <dgm:t>
        <a:bodyPr/>
        <a:lstStyle/>
        <a:p>
          <a:endParaRPr lang="en-US"/>
        </a:p>
      </dgm:t>
    </dgm:pt>
    <dgm:pt modelId="{9FA02326-88D4-47B9-8C96-66C413A577DB}" type="pres">
      <dgm:prSet presAssocID="{F4C7AC27-EB3B-415D-B8CC-E54588B4183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58BE3D-B87F-45A6-A24D-55471AEFA850}" srcId="{9B385E51-5CC6-4234-A7C4-70D16FBD7BBB}" destId="{F4C7AC27-EB3B-415D-B8CC-E54588B4183E}" srcOrd="2" destOrd="0" parTransId="{6C54B119-AA38-4F3A-948E-AF71D53134C6}" sibTransId="{1A5A81F4-DB92-45EB-9361-673DFC50DEA1}"/>
    <dgm:cxn modelId="{E6F706DC-A128-4514-A110-F0426A2327BA}" type="presOf" srcId="{F4C7AC27-EB3B-415D-B8CC-E54588B4183E}" destId="{9FA02326-88D4-47B9-8C96-66C413A577DB}" srcOrd="0" destOrd="0" presId="urn:microsoft.com/office/officeart/2005/8/layout/hProcess9"/>
    <dgm:cxn modelId="{1EE626C4-F51C-4020-B381-232F1211EFAB}" type="presOf" srcId="{0F7867D8-EA7E-4528-B36E-D5C04671BC44}" destId="{3D99666B-73A4-4BAC-AD00-AE46044ABF05}" srcOrd="0" destOrd="0" presId="urn:microsoft.com/office/officeart/2005/8/layout/hProcess9"/>
    <dgm:cxn modelId="{9821511C-313C-47A2-987C-7918AA2D2C02}" type="presOf" srcId="{9B385E51-5CC6-4234-A7C4-70D16FBD7BBB}" destId="{BFA1919E-51C0-4746-9430-5D1F29943B4D}" srcOrd="0" destOrd="0" presId="urn:microsoft.com/office/officeart/2005/8/layout/hProcess9"/>
    <dgm:cxn modelId="{B5F1539C-5798-4873-A209-BA337A38F23C}" srcId="{9B385E51-5CC6-4234-A7C4-70D16FBD7BBB}" destId="{0F7867D8-EA7E-4528-B36E-D5C04671BC44}" srcOrd="0" destOrd="0" parTransId="{035E5348-2CD9-48A7-8BD4-240D1103BD15}" sibTransId="{765AE2B4-AE97-49D9-9F52-9A537F4BFCA2}"/>
    <dgm:cxn modelId="{2C43F0B3-97F0-4708-BBF6-E90C5F711795}" srcId="{9B385E51-5CC6-4234-A7C4-70D16FBD7BBB}" destId="{991E89DD-C6A4-47A4-9AC1-54B70BBBA5C0}" srcOrd="1" destOrd="0" parTransId="{AF08FC21-06FA-4C1E-9767-B2759F872DF3}" sibTransId="{2CF81168-9673-4A24-8FF1-0FAEC49F4F1A}"/>
    <dgm:cxn modelId="{CE00EB9D-6F3C-4F72-974A-8E64E2F7517D}" type="presOf" srcId="{991E89DD-C6A4-47A4-9AC1-54B70BBBA5C0}" destId="{A25AABC5-9149-4DA2-8731-643DA3119E7B}" srcOrd="0" destOrd="0" presId="urn:microsoft.com/office/officeart/2005/8/layout/hProcess9"/>
    <dgm:cxn modelId="{DA46881C-706D-41B2-8F33-C23A7D10A4CD}" type="presParOf" srcId="{BFA1919E-51C0-4746-9430-5D1F29943B4D}" destId="{3F153268-FDF3-4103-B372-629D450EE6ED}" srcOrd="0" destOrd="0" presId="urn:microsoft.com/office/officeart/2005/8/layout/hProcess9"/>
    <dgm:cxn modelId="{3423AB1E-4308-4F7D-90C3-7917C453F75F}" type="presParOf" srcId="{BFA1919E-51C0-4746-9430-5D1F29943B4D}" destId="{14E97A14-5E9D-4DF3-B4F1-59FE9F054516}" srcOrd="1" destOrd="0" presId="urn:microsoft.com/office/officeart/2005/8/layout/hProcess9"/>
    <dgm:cxn modelId="{82FFABDC-C5B9-4B60-B728-2E24CCC15B60}" type="presParOf" srcId="{14E97A14-5E9D-4DF3-B4F1-59FE9F054516}" destId="{3D99666B-73A4-4BAC-AD00-AE46044ABF05}" srcOrd="0" destOrd="0" presId="urn:microsoft.com/office/officeart/2005/8/layout/hProcess9"/>
    <dgm:cxn modelId="{ACDEA428-C3AE-4CD3-8065-638075311FAC}" type="presParOf" srcId="{14E97A14-5E9D-4DF3-B4F1-59FE9F054516}" destId="{59286043-617D-47DE-AE10-D646475DE715}" srcOrd="1" destOrd="0" presId="urn:microsoft.com/office/officeart/2005/8/layout/hProcess9"/>
    <dgm:cxn modelId="{DEA92E91-76DF-4557-8E5D-D24B6E839C77}" type="presParOf" srcId="{14E97A14-5E9D-4DF3-B4F1-59FE9F054516}" destId="{A25AABC5-9149-4DA2-8731-643DA3119E7B}" srcOrd="2" destOrd="0" presId="urn:microsoft.com/office/officeart/2005/8/layout/hProcess9"/>
    <dgm:cxn modelId="{AFF9B5B0-BB04-4773-A98B-E03FF6D2342A}" type="presParOf" srcId="{14E97A14-5E9D-4DF3-B4F1-59FE9F054516}" destId="{ADF8DF9C-C232-4D5B-AB5F-4C1E70D4E2E4}" srcOrd="3" destOrd="0" presId="urn:microsoft.com/office/officeart/2005/8/layout/hProcess9"/>
    <dgm:cxn modelId="{6A8A317D-E725-46D0-8CEE-DC07D56E8424}" type="presParOf" srcId="{14E97A14-5E9D-4DF3-B4F1-59FE9F054516}" destId="{9FA02326-88D4-47B9-8C96-66C413A577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C3751D-68CE-46B3-B275-AA2FBB00D3B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61A1FC6-84E5-4110-BE97-C9F31BE5B30C}">
      <dgm:prSet phldrT="[Text]" custT="1"/>
      <dgm:spPr/>
      <dgm:t>
        <a:bodyPr/>
        <a:lstStyle/>
        <a:p>
          <a:r>
            <a:rPr lang="en-US" sz="2000" b="0" dirty="0" smtClean="0"/>
            <a:t>In order to communicate across the Internet, a computer must have a unique address called </a:t>
          </a:r>
          <a:r>
            <a:rPr lang="en-US" sz="2000" b="0" dirty="0" smtClean="0">
              <a:solidFill>
                <a:srgbClr val="FF0000"/>
              </a:solidFill>
            </a:rPr>
            <a:t>an IP (Internet Protocol) address</a:t>
          </a:r>
        </a:p>
        <a:p>
          <a:r>
            <a:rPr lang="en-US" sz="2000" b="0" dirty="0" smtClean="0"/>
            <a:t>that is made by the server</a:t>
          </a:r>
          <a:endParaRPr lang="th-TH" sz="2000" b="0" dirty="0"/>
        </a:p>
      </dgm:t>
    </dgm:pt>
    <dgm:pt modelId="{C079FE13-633C-4DD2-AA50-EAD4D1517B84}" type="parTrans" cxnId="{27E08587-489D-4652-9EE1-CCFB48AFAF83}">
      <dgm:prSet/>
      <dgm:spPr/>
      <dgm:t>
        <a:bodyPr/>
        <a:lstStyle/>
        <a:p>
          <a:endParaRPr lang="th-TH" sz="2000" b="0"/>
        </a:p>
      </dgm:t>
    </dgm:pt>
    <dgm:pt modelId="{4A7D8908-8915-4B62-97D3-93438BAE3DBD}" type="sibTrans" cxnId="{27E08587-489D-4652-9EE1-CCFB48AFAF83}">
      <dgm:prSet/>
      <dgm:spPr/>
      <dgm:t>
        <a:bodyPr/>
        <a:lstStyle/>
        <a:p>
          <a:endParaRPr lang="th-TH" sz="2000" b="0"/>
        </a:p>
      </dgm:t>
    </dgm:pt>
    <dgm:pt modelId="{D00D59E5-BA43-44E2-BABA-26EBE01DBBE6}">
      <dgm:prSet phldrT="[Text]" custT="1"/>
      <dgm:spPr/>
      <dgm:t>
        <a:bodyPr/>
        <a:lstStyle/>
        <a:p>
          <a:r>
            <a:rPr lang="en-US" sz="2000" b="0" dirty="0" smtClean="0"/>
            <a:t>Each IP address has 4 parts; each part a number between</a:t>
          </a:r>
        </a:p>
        <a:p>
          <a:r>
            <a:rPr lang="en-US" sz="2000" b="0" dirty="0" smtClean="0"/>
            <a:t> 0-255.</a:t>
          </a:r>
        </a:p>
        <a:p>
          <a:r>
            <a:rPr lang="en-US" sz="2000" b="0" dirty="0" smtClean="0"/>
            <a:t>An IP address might look like this:</a:t>
          </a:r>
        </a:p>
        <a:p>
          <a:r>
            <a:rPr lang="en-US" sz="2000" b="0" dirty="0" smtClean="0"/>
            <a:t>205.46.117.104</a:t>
          </a:r>
          <a:endParaRPr lang="th-TH" sz="2000" b="0" dirty="0"/>
        </a:p>
      </dgm:t>
    </dgm:pt>
    <dgm:pt modelId="{C732BF0E-6E5F-4747-B068-0AAA69FBF0C0}" type="parTrans" cxnId="{60ABD9FB-07DB-4BB7-8398-D1F1016BA98E}">
      <dgm:prSet/>
      <dgm:spPr/>
      <dgm:t>
        <a:bodyPr/>
        <a:lstStyle/>
        <a:p>
          <a:endParaRPr lang="th-TH" sz="2000" b="0"/>
        </a:p>
      </dgm:t>
    </dgm:pt>
    <dgm:pt modelId="{D4AF31D5-B3E8-4A79-92D2-15F828B42205}" type="sibTrans" cxnId="{60ABD9FB-07DB-4BB7-8398-D1F1016BA98E}">
      <dgm:prSet/>
      <dgm:spPr/>
      <dgm:t>
        <a:bodyPr/>
        <a:lstStyle/>
        <a:p>
          <a:endParaRPr lang="th-TH" sz="2000" b="0"/>
        </a:p>
      </dgm:t>
    </dgm:pt>
    <dgm:pt modelId="{E621E2E7-A020-4CC8-930C-9176881FF11A}" type="pres">
      <dgm:prSet presAssocID="{70C3751D-68CE-46B3-B275-AA2FBB00D3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1AFEA1D-A76D-4380-886C-BEB149ADBEFD}" type="pres">
      <dgm:prSet presAssocID="{70C3751D-68CE-46B3-B275-AA2FBB00D3BB}" presName="divider" presStyleLbl="fgShp" presStyleIdx="0" presStyleCnt="1"/>
      <dgm:spPr/>
    </dgm:pt>
    <dgm:pt modelId="{B475EB30-E02A-4AA2-84E3-114FD3062B98}" type="pres">
      <dgm:prSet presAssocID="{A61A1FC6-84E5-4110-BE97-C9F31BE5B30C}" presName="downArrow" presStyleLbl="node1" presStyleIdx="0" presStyleCnt="2"/>
      <dgm:spPr/>
    </dgm:pt>
    <dgm:pt modelId="{D569A1B2-EFB3-4225-9195-447043A05E14}" type="pres">
      <dgm:prSet presAssocID="{A61A1FC6-84E5-4110-BE97-C9F31BE5B30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CB13EF-9711-4085-B68C-7F2DFA131292}" type="pres">
      <dgm:prSet presAssocID="{D00D59E5-BA43-44E2-BABA-26EBE01DBBE6}" presName="upArrow" presStyleLbl="node1" presStyleIdx="1" presStyleCnt="2"/>
      <dgm:spPr/>
    </dgm:pt>
    <dgm:pt modelId="{4D43719D-08E5-40CB-98F6-C4CD98F8D7E9}" type="pres">
      <dgm:prSet presAssocID="{D00D59E5-BA43-44E2-BABA-26EBE01DBBE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A8C2983-24B6-4276-88A9-6979C264E7AE}" type="presOf" srcId="{D00D59E5-BA43-44E2-BABA-26EBE01DBBE6}" destId="{4D43719D-08E5-40CB-98F6-C4CD98F8D7E9}" srcOrd="0" destOrd="0" presId="urn:microsoft.com/office/officeart/2005/8/layout/arrow3"/>
    <dgm:cxn modelId="{ED6C8A30-D6B7-462A-8C65-2104768FF983}" type="presOf" srcId="{70C3751D-68CE-46B3-B275-AA2FBB00D3BB}" destId="{E621E2E7-A020-4CC8-930C-9176881FF11A}" srcOrd="0" destOrd="0" presId="urn:microsoft.com/office/officeart/2005/8/layout/arrow3"/>
    <dgm:cxn modelId="{C17DD5D8-82DD-4763-82E1-C0231E7AED5B}" type="presOf" srcId="{A61A1FC6-84E5-4110-BE97-C9F31BE5B30C}" destId="{D569A1B2-EFB3-4225-9195-447043A05E14}" srcOrd="0" destOrd="0" presId="urn:microsoft.com/office/officeart/2005/8/layout/arrow3"/>
    <dgm:cxn modelId="{27E08587-489D-4652-9EE1-CCFB48AFAF83}" srcId="{70C3751D-68CE-46B3-B275-AA2FBB00D3BB}" destId="{A61A1FC6-84E5-4110-BE97-C9F31BE5B30C}" srcOrd="0" destOrd="0" parTransId="{C079FE13-633C-4DD2-AA50-EAD4D1517B84}" sibTransId="{4A7D8908-8915-4B62-97D3-93438BAE3DBD}"/>
    <dgm:cxn modelId="{60ABD9FB-07DB-4BB7-8398-D1F1016BA98E}" srcId="{70C3751D-68CE-46B3-B275-AA2FBB00D3BB}" destId="{D00D59E5-BA43-44E2-BABA-26EBE01DBBE6}" srcOrd="1" destOrd="0" parTransId="{C732BF0E-6E5F-4747-B068-0AAA69FBF0C0}" sibTransId="{D4AF31D5-B3E8-4A79-92D2-15F828B42205}"/>
    <dgm:cxn modelId="{D9357656-72A5-4905-BB1F-7141C933D2CF}" type="presParOf" srcId="{E621E2E7-A020-4CC8-930C-9176881FF11A}" destId="{11AFEA1D-A76D-4380-886C-BEB149ADBEFD}" srcOrd="0" destOrd="0" presId="urn:microsoft.com/office/officeart/2005/8/layout/arrow3"/>
    <dgm:cxn modelId="{6C5ED77E-7644-4117-868D-2D07B2AE834C}" type="presParOf" srcId="{E621E2E7-A020-4CC8-930C-9176881FF11A}" destId="{B475EB30-E02A-4AA2-84E3-114FD3062B98}" srcOrd="1" destOrd="0" presId="urn:microsoft.com/office/officeart/2005/8/layout/arrow3"/>
    <dgm:cxn modelId="{CB582D9B-81FA-49AD-B8A2-269A190511B4}" type="presParOf" srcId="{E621E2E7-A020-4CC8-930C-9176881FF11A}" destId="{D569A1B2-EFB3-4225-9195-447043A05E14}" srcOrd="2" destOrd="0" presId="urn:microsoft.com/office/officeart/2005/8/layout/arrow3"/>
    <dgm:cxn modelId="{55A6E44D-79EB-4586-AD82-212913002FE1}" type="presParOf" srcId="{E621E2E7-A020-4CC8-930C-9176881FF11A}" destId="{D8CB13EF-9711-4085-B68C-7F2DFA131292}" srcOrd="3" destOrd="0" presId="urn:microsoft.com/office/officeart/2005/8/layout/arrow3"/>
    <dgm:cxn modelId="{0D69CE7D-3ED7-46EC-98B0-3D826F07949F}" type="presParOf" srcId="{E621E2E7-A020-4CC8-930C-9176881FF11A}" destId="{4D43719D-08E5-40CB-98F6-C4CD98F8D7E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08C604-F441-49F7-B0F8-BCEEC99C02E2}" type="doc">
      <dgm:prSet loTypeId="urn:microsoft.com/office/officeart/2005/8/layout/arrow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E35816F7-D27B-4476-9488-3B9D694853EF}">
      <dgm:prSet phldrT="[Text]"/>
      <dgm:spPr/>
      <dgm:t>
        <a:bodyPr/>
        <a:lstStyle/>
        <a:p>
          <a:r>
            <a:rPr 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Most Internet hosts or servers have a domain address, which uses words</a:t>
          </a:r>
          <a:endParaRPr lang="th-TH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BC511CF-E204-4A41-9540-4DB133D8B0FE}" type="parTrans" cxnId="{C05EE843-CE68-4880-8F49-3C2E2BF09C78}">
      <dgm:prSet/>
      <dgm:spPr/>
      <dgm:t>
        <a:bodyPr/>
        <a:lstStyle/>
        <a:p>
          <a:endParaRPr lang="th-TH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2B69ADC-DCC8-49E0-A34B-B5424C10838C}" type="sibTrans" cxnId="{C05EE843-CE68-4880-8F49-3C2E2BF09C78}">
      <dgm:prSet/>
      <dgm:spPr/>
      <dgm:t>
        <a:bodyPr/>
        <a:lstStyle/>
        <a:p>
          <a:endParaRPr lang="th-TH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404673-C756-47CA-9EAF-57E3B6080CC5}">
      <dgm:prSet phldrT="[Text]"/>
      <dgm:spPr/>
      <dgm:t>
        <a:bodyPr/>
        <a:lstStyle/>
        <a:p>
          <a:r>
            <a:rPr 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 domain name identifies the type of institution that owns the computer. An Internet server owned by IBM might have the domain name:  ibm.com</a:t>
          </a:r>
          <a:endParaRPr lang="th-TH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2000112-0820-4D2E-A08D-67EB450C01E1}" type="parTrans" cxnId="{5086C2BC-8560-44D4-8F83-70F9F6EFB7F4}">
      <dgm:prSet/>
      <dgm:spPr/>
      <dgm:t>
        <a:bodyPr/>
        <a:lstStyle/>
        <a:p>
          <a:endParaRPr lang="th-TH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3D45699-66B5-4EB2-B3F9-999861C5819F}" type="sibTrans" cxnId="{5086C2BC-8560-44D4-8F83-70F9F6EFB7F4}">
      <dgm:prSet/>
      <dgm:spPr/>
      <dgm:t>
        <a:bodyPr/>
        <a:lstStyle/>
        <a:p>
          <a:endParaRPr lang="th-TH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7F31559-BE5C-4C5E-9B5C-C3C9C4BE2B48}" type="pres">
      <dgm:prSet presAssocID="{3608C604-F441-49F7-B0F8-BCEEC99C02E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C423369-6E6A-4E1A-BBB3-F35CD15FDAB9}" type="pres">
      <dgm:prSet presAssocID="{E35816F7-D27B-4476-9488-3B9D694853EF}" presName="upArrow" presStyleLbl="node1" presStyleIdx="0" presStyleCnt="2"/>
      <dgm:spPr/>
      <dgm:t>
        <a:bodyPr/>
        <a:lstStyle/>
        <a:p>
          <a:endParaRPr lang="en-US"/>
        </a:p>
      </dgm:t>
    </dgm:pt>
    <dgm:pt modelId="{A09C2DDF-7914-4D3B-B681-0A38F17ED4B7}" type="pres">
      <dgm:prSet presAssocID="{E35816F7-D27B-4476-9488-3B9D694853E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D30E81-5AF0-43D9-AB53-3FF830B403A0}" type="pres">
      <dgm:prSet presAssocID="{A9404673-C756-47CA-9EAF-57E3B6080CC5}" presName="downArrow" presStyleLbl="node1" presStyleIdx="1" presStyleCnt="2"/>
      <dgm:spPr/>
      <dgm:t>
        <a:bodyPr/>
        <a:lstStyle/>
        <a:p>
          <a:endParaRPr lang="en-US"/>
        </a:p>
      </dgm:t>
    </dgm:pt>
    <dgm:pt modelId="{CE66BC84-33AE-44F6-8CC7-4B2E504745F7}" type="pres">
      <dgm:prSet presAssocID="{A9404673-C756-47CA-9EAF-57E3B6080CC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6F2D7C3-79D3-4793-9D90-E448987F0AC0}" type="presOf" srcId="{E35816F7-D27B-4476-9488-3B9D694853EF}" destId="{A09C2DDF-7914-4D3B-B681-0A38F17ED4B7}" srcOrd="0" destOrd="0" presId="urn:microsoft.com/office/officeart/2005/8/layout/arrow4"/>
    <dgm:cxn modelId="{2ED46AA5-CCB6-4947-9478-A6FE18333222}" type="presOf" srcId="{A9404673-C756-47CA-9EAF-57E3B6080CC5}" destId="{CE66BC84-33AE-44F6-8CC7-4B2E504745F7}" srcOrd="0" destOrd="0" presId="urn:microsoft.com/office/officeart/2005/8/layout/arrow4"/>
    <dgm:cxn modelId="{C05EE843-CE68-4880-8F49-3C2E2BF09C78}" srcId="{3608C604-F441-49F7-B0F8-BCEEC99C02E2}" destId="{E35816F7-D27B-4476-9488-3B9D694853EF}" srcOrd="0" destOrd="0" parTransId="{1BC511CF-E204-4A41-9540-4DB133D8B0FE}" sibTransId="{62B69ADC-DCC8-49E0-A34B-B5424C10838C}"/>
    <dgm:cxn modelId="{D538F22F-B40C-4283-AA26-39FA8D21B76E}" type="presOf" srcId="{3608C604-F441-49F7-B0F8-BCEEC99C02E2}" destId="{B7F31559-BE5C-4C5E-9B5C-C3C9C4BE2B48}" srcOrd="0" destOrd="0" presId="urn:microsoft.com/office/officeart/2005/8/layout/arrow4"/>
    <dgm:cxn modelId="{5086C2BC-8560-44D4-8F83-70F9F6EFB7F4}" srcId="{3608C604-F441-49F7-B0F8-BCEEC99C02E2}" destId="{A9404673-C756-47CA-9EAF-57E3B6080CC5}" srcOrd="1" destOrd="0" parTransId="{82000112-0820-4D2E-A08D-67EB450C01E1}" sibTransId="{C3D45699-66B5-4EB2-B3F9-999861C5819F}"/>
    <dgm:cxn modelId="{86744076-6052-4F7B-A7E8-274BB919EC87}" type="presParOf" srcId="{B7F31559-BE5C-4C5E-9B5C-C3C9C4BE2B48}" destId="{3C423369-6E6A-4E1A-BBB3-F35CD15FDAB9}" srcOrd="0" destOrd="0" presId="urn:microsoft.com/office/officeart/2005/8/layout/arrow4"/>
    <dgm:cxn modelId="{7C1D8765-2F6C-4387-B26D-4BE6B26A10E8}" type="presParOf" srcId="{B7F31559-BE5C-4C5E-9B5C-C3C9C4BE2B48}" destId="{A09C2DDF-7914-4D3B-B681-0A38F17ED4B7}" srcOrd="1" destOrd="0" presId="urn:microsoft.com/office/officeart/2005/8/layout/arrow4"/>
    <dgm:cxn modelId="{03247991-1DF4-4877-84AC-C1C32B66B503}" type="presParOf" srcId="{B7F31559-BE5C-4C5E-9B5C-C3C9C4BE2B48}" destId="{E1D30E81-5AF0-43D9-AB53-3FF830B403A0}" srcOrd="2" destOrd="0" presId="urn:microsoft.com/office/officeart/2005/8/layout/arrow4"/>
    <dgm:cxn modelId="{0E8CB121-83D0-457E-A953-393E691F767D}" type="presParOf" srcId="{B7F31559-BE5C-4C5E-9B5C-C3C9C4BE2B48}" destId="{CE66BC84-33AE-44F6-8CC7-4B2E504745F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4033EE-D78B-41FE-9B1B-DACB8573F232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070CB4-ED52-4ED5-963C-21DD6E87BF6D}" type="pres">
      <dgm:prSet presAssocID="{424033EE-D78B-41FE-9B1B-DACB8573F232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E9534D9C-4976-4AAB-9BD2-620E70A04217}" type="presOf" srcId="{424033EE-D78B-41FE-9B1B-DACB8573F232}" destId="{38070CB4-ED52-4ED5-963C-21DD6E87BF6D}" srcOrd="0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DBDE39-4FC3-4848-9E47-843E5EDB878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D54C27-719F-4D11-9F6D-08EC631A2E19}">
      <dgm:prSet phldrT="[Text]" custT="1"/>
      <dgm:spPr/>
      <dgm:t>
        <a:bodyPr/>
        <a:lstStyle/>
        <a:p>
          <a:r>
            <a:rPr lang="en-US" sz="1200" b="1" dirty="0" smtClean="0"/>
            <a:t>HTTP://</a:t>
          </a:r>
          <a:endParaRPr lang="en-US" sz="1200" b="1" dirty="0"/>
        </a:p>
      </dgm:t>
    </dgm:pt>
    <dgm:pt modelId="{F29A9D2A-8C5A-4CD9-BC80-7836B1B4814D}" type="parTrans" cxnId="{E94AB4ED-A851-4E78-A8A9-DF5AB4984B91}">
      <dgm:prSet/>
      <dgm:spPr/>
      <dgm:t>
        <a:bodyPr/>
        <a:lstStyle/>
        <a:p>
          <a:endParaRPr lang="en-US" sz="1200" b="1"/>
        </a:p>
      </dgm:t>
    </dgm:pt>
    <dgm:pt modelId="{E852F4A8-E076-460F-8981-C282653A102D}" type="sibTrans" cxnId="{E94AB4ED-A851-4E78-A8A9-DF5AB4984B91}">
      <dgm:prSet/>
      <dgm:spPr/>
      <dgm:t>
        <a:bodyPr/>
        <a:lstStyle/>
        <a:p>
          <a:endParaRPr lang="en-US" sz="1200" b="1"/>
        </a:p>
      </dgm:t>
    </dgm:pt>
    <dgm:pt modelId="{41C69644-34AD-4EC7-8BA7-83DE945D3302}">
      <dgm:prSet phldrT="[Text]" custT="1"/>
      <dgm:spPr/>
      <dgm:t>
        <a:bodyPr/>
        <a:lstStyle/>
        <a:p>
          <a:r>
            <a:rPr lang="en-US" sz="1200" b="1" dirty="0" smtClean="0"/>
            <a:t>Allows  computer A to make a connection to computer B</a:t>
          </a:r>
          <a:endParaRPr lang="en-US" sz="1200" b="1" dirty="0"/>
        </a:p>
      </dgm:t>
    </dgm:pt>
    <dgm:pt modelId="{6C3C0C5A-7E1B-4705-9B74-041C1E9A970A}" type="parTrans" cxnId="{5C733677-4659-4A7C-8469-D717E1C81661}">
      <dgm:prSet/>
      <dgm:spPr/>
      <dgm:t>
        <a:bodyPr/>
        <a:lstStyle/>
        <a:p>
          <a:endParaRPr lang="en-US" sz="1200" b="1"/>
        </a:p>
      </dgm:t>
    </dgm:pt>
    <dgm:pt modelId="{0758B542-CD85-4333-8EF7-B382C61FDC4F}" type="sibTrans" cxnId="{5C733677-4659-4A7C-8469-D717E1C81661}">
      <dgm:prSet/>
      <dgm:spPr/>
      <dgm:t>
        <a:bodyPr/>
        <a:lstStyle/>
        <a:p>
          <a:endParaRPr lang="en-US" sz="1200" b="1"/>
        </a:p>
      </dgm:t>
    </dgm:pt>
    <dgm:pt modelId="{1459CF40-CB56-4D55-890A-55E2EA72C93F}">
      <dgm:prSet phldrT="[Text]" custT="1"/>
      <dgm:spPr/>
      <dgm:t>
        <a:bodyPr/>
        <a:lstStyle/>
        <a:p>
          <a:r>
            <a:rPr lang="en-US" sz="1200" b="1" dirty="0" smtClean="0"/>
            <a:t>IP address</a:t>
          </a:r>
          <a:endParaRPr lang="en-US" sz="1200" b="1" dirty="0"/>
        </a:p>
      </dgm:t>
    </dgm:pt>
    <dgm:pt modelId="{E52C5B26-D229-483D-B421-183E9ADA7F66}" type="parTrans" cxnId="{7AEFD1E2-D87A-41AA-B7B6-29FC8B67283B}">
      <dgm:prSet/>
      <dgm:spPr/>
      <dgm:t>
        <a:bodyPr/>
        <a:lstStyle/>
        <a:p>
          <a:endParaRPr lang="en-US" sz="1200" b="1"/>
        </a:p>
      </dgm:t>
    </dgm:pt>
    <dgm:pt modelId="{035A7AAE-3CA5-461A-A513-53B68CAB48AE}" type="sibTrans" cxnId="{7AEFD1E2-D87A-41AA-B7B6-29FC8B67283B}">
      <dgm:prSet/>
      <dgm:spPr/>
      <dgm:t>
        <a:bodyPr/>
        <a:lstStyle/>
        <a:p>
          <a:endParaRPr lang="en-US" sz="1200" b="1"/>
        </a:p>
      </dgm:t>
    </dgm:pt>
    <dgm:pt modelId="{1B15183B-DD5A-4C3A-9B10-84FA0446D418}">
      <dgm:prSet phldrT="[Text]" custT="1"/>
      <dgm:spPr/>
      <dgm:t>
        <a:bodyPr/>
        <a:lstStyle/>
        <a:p>
          <a:r>
            <a:rPr lang="en-US" sz="1200" b="1" dirty="0" smtClean="0"/>
            <a:t>Every computer has an IP address (205.46.117.93).</a:t>
          </a:r>
          <a:endParaRPr lang="en-US" sz="1200" b="1" dirty="0"/>
        </a:p>
      </dgm:t>
    </dgm:pt>
    <dgm:pt modelId="{72BA05DC-4380-4F29-9CDE-B8E4A4D297B0}" type="parTrans" cxnId="{F2455482-E69D-4B0C-BC5E-DB36C4F6C218}">
      <dgm:prSet/>
      <dgm:spPr/>
      <dgm:t>
        <a:bodyPr/>
        <a:lstStyle/>
        <a:p>
          <a:endParaRPr lang="en-US" sz="1200" b="1"/>
        </a:p>
      </dgm:t>
    </dgm:pt>
    <dgm:pt modelId="{605395E9-D594-4BC2-A6AB-D370EE9989CA}" type="sibTrans" cxnId="{F2455482-E69D-4B0C-BC5E-DB36C4F6C218}">
      <dgm:prSet/>
      <dgm:spPr/>
      <dgm:t>
        <a:bodyPr/>
        <a:lstStyle/>
        <a:p>
          <a:endParaRPr lang="en-US" sz="1200" b="1"/>
        </a:p>
      </dgm:t>
    </dgm:pt>
    <dgm:pt modelId="{F1D330D8-8BD3-4B0A-8BAA-2D3682B72D37}">
      <dgm:prSet custT="1"/>
      <dgm:spPr/>
      <dgm:t>
        <a:bodyPr/>
        <a:lstStyle/>
        <a:p>
          <a:r>
            <a:rPr lang="en-US" sz="1200" b="1" dirty="0" smtClean="0"/>
            <a:t>Domain name</a:t>
          </a:r>
          <a:endParaRPr lang="en-US" sz="1200" b="1" dirty="0"/>
        </a:p>
      </dgm:t>
    </dgm:pt>
    <dgm:pt modelId="{36514ACE-95E3-43BD-8936-2D6637B37299}" type="parTrans" cxnId="{23F1A2DC-3BA9-4A08-BD10-D998590D01E5}">
      <dgm:prSet/>
      <dgm:spPr/>
      <dgm:t>
        <a:bodyPr/>
        <a:lstStyle/>
        <a:p>
          <a:endParaRPr lang="en-US" sz="1200" b="1"/>
        </a:p>
      </dgm:t>
    </dgm:pt>
    <dgm:pt modelId="{36D062C3-9AF0-45F3-81BE-86FE36C74036}" type="sibTrans" cxnId="{23F1A2DC-3BA9-4A08-BD10-D998590D01E5}">
      <dgm:prSet/>
      <dgm:spPr/>
      <dgm:t>
        <a:bodyPr/>
        <a:lstStyle/>
        <a:p>
          <a:endParaRPr lang="en-US" sz="1200" b="1"/>
        </a:p>
      </dgm:t>
    </dgm:pt>
    <dgm:pt modelId="{7FB541BE-E795-4EC2-9236-C53F81FC72AC}">
      <dgm:prSet custT="1"/>
      <dgm:spPr/>
      <dgm:t>
        <a:bodyPr/>
        <a:lstStyle/>
        <a:p>
          <a:r>
            <a:rPr lang="en-US" sz="1200" b="1" dirty="0" smtClean="0"/>
            <a:t>Type of institution that owns the computer (.com)</a:t>
          </a:r>
          <a:endParaRPr lang="en-US" sz="1200" b="1" dirty="0"/>
        </a:p>
      </dgm:t>
    </dgm:pt>
    <dgm:pt modelId="{D4753F68-84AC-43B2-8D7C-6CE1F94A88C7}" type="parTrans" cxnId="{4889CFE9-2302-4412-832D-06779CC6DB65}">
      <dgm:prSet/>
      <dgm:spPr/>
      <dgm:t>
        <a:bodyPr/>
        <a:lstStyle/>
        <a:p>
          <a:endParaRPr lang="en-US" sz="1200" b="1"/>
        </a:p>
      </dgm:t>
    </dgm:pt>
    <dgm:pt modelId="{2B2AB956-5703-4B2B-823C-33D1815641C4}" type="sibTrans" cxnId="{4889CFE9-2302-4412-832D-06779CC6DB65}">
      <dgm:prSet/>
      <dgm:spPr/>
      <dgm:t>
        <a:bodyPr/>
        <a:lstStyle/>
        <a:p>
          <a:endParaRPr lang="en-US" sz="1200" b="1"/>
        </a:p>
      </dgm:t>
    </dgm:pt>
    <dgm:pt modelId="{0329A8D3-3F6E-4CBD-8553-CEB1C54A3411}">
      <dgm:prSet custT="1"/>
      <dgm:spPr/>
      <dgm:t>
        <a:bodyPr/>
        <a:lstStyle/>
        <a:p>
          <a:r>
            <a:rPr lang="en-US" sz="1200" b="1" dirty="0" smtClean="0"/>
            <a:t>Specific page</a:t>
          </a:r>
          <a:endParaRPr lang="en-US" sz="1200" b="1" dirty="0"/>
        </a:p>
      </dgm:t>
    </dgm:pt>
    <dgm:pt modelId="{0FFFF024-FE26-46C2-BB67-691E748114A7}" type="parTrans" cxnId="{1ED0074C-6C03-49B5-9117-339701C69846}">
      <dgm:prSet/>
      <dgm:spPr/>
      <dgm:t>
        <a:bodyPr/>
        <a:lstStyle/>
        <a:p>
          <a:endParaRPr lang="en-US" sz="1200" b="1"/>
        </a:p>
      </dgm:t>
    </dgm:pt>
    <dgm:pt modelId="{5A29C421-4741-4D7E-A3F2-56E70DF5436F}" type="sibTrans" cxnId="{1ED0074C-6C03-49B5-9117-339701C69846}">
      <dgm:prSet/>
      <dgm:spPr/>
      <dgm:t>
        <a:bodyPr/>
        <a:lstStyle/>
        <a:p>
          <a:endParaRPr lang="en-US" sz="1200" b="1"/>
        </a:p>
      </dgm:t>
    </dgm:pt>
    <dgm:pt modelId="{5DB12B3E-3212-416B-A3A1-7D3B1F257D79}">
      <dgm:prSet custT="1"/>
      <dgm:spPr/>
      <dgm:t>
        <a:bodyPr/>
        <a:lstStyle/>
        <a:p>
          <a:r>
            <a:rPr lang="en-US" sz="1200" b="1" dirty="0" smtClean="0"/>
            <a:t>Finally go to a specific page</a:t>
          </a:r>
          <a:endParaRPr lang="en-US" sz="1200" b="1" dirty="0"/>
        </a:p>
      </dgm:t>
    </dgm:pt>
    <dgm:pt modelId="{2F929D13-3E01-4170-A4B1-6C63137B9000}" type="parTrans" cxnId="{416A16A5-9F47-4412-AF9B-D96F664DAD2F}">
      <dgm:prSet/>
      <dgm:spPr/>
      <dgm:t>
        <a:bodyPr/>
        <a:lstStyle/>
        <a:p>
          <a:endParaRPr lang="en-US" sz="1200" b="1"/>
        </a:p>
      </dgm:t>
    </dgm:pt>
    <dgm:pt modelId="{1FF922F9-E03B-42A1-B3C4-B414FDE881C8}" type="sibTrans" cxnId="{416A16A5-9F47-4412-AF9B-D96F664DAD2F}">
      <dgm:prSet/>
      <dgm:spPr/>
      <dgm:t>
        <a:bodyPr/>
        <a:lstStyle/>
        <a:p>
          <a:endParaRPr lang="en-US" sz="1200" b="1"/>
        </a:p>
      </dgm:t>
    </dgm:pt>
    <dgm:pt modelId="{68807C4F-E925-438E-A476-F812CACECD58}">
      <dgm:prSet custT="1"/>
      <dgm:spPr/>
      <dgm:t>
        <a:bodyPr/>
        <a:lstStyle/>
        <a:p>
          <a:r>
            <a:rPr lang="en-US" sz="1200" b="1" dirty="0" smtClean="0"/>
            <a:t>Of the web site</a:t>
          </a:r>
          <a:endParaRPr lang="en-US" sz="1200" b="1" dirty="0"/>
        </a:p>
      </dgm:t>
    </dgm:pt>
    <dgm:pt modelId="{96C1A076-339B-4737-ABC5-B87D0FBD05A9}" type="parTrans" cxnId="{168663F2-10D0-4488-BA69-1BAEA79657D7}">
      <dgm:prSet/>
      <dgm:spPr/>
      <dgm:t>
        <a:bodyPr/>
        <a:lstStyle/>
        <a:p>
          <a:endParaRPr lang="en-US" sz="1200" b="1"/>
        </a:p>
      </dgm:t>
    </dgm:pt>
    <dgm:pt modelId="{65C62EE9-2FA3-45F3-99B0-97BBEDFCABDA}" type="sibTrans" cxnId="{168663F2-10D0-4488-BA69-1BAEA79657D7}">
      <dgm:prSet/>
      <dgm:spPr/>
      <dgm:t>
        <a:bodyPr/>
        <a:lstStyle/>
        <a:p>
          <a:endParaRPr lang="en-US" sz="1200" b="1"/>
        </a:p>
      </dgm:t>
    </dgm:pt>
    <dgm:pt modelId="{BAB0983B-9BEF-4767-83C4-76F6481B7990}">
      <dgm:prSet custT="1"/>
      <dgm:spPr/>
      <dgm:t>
        <a:bodyPr/>
        <a:lstStyle/>
        <a:p>
          <a:r>
            <a:rPr lang="en-US" sz="1200" b="1" dirty="0" smtClean="0"/>
            <a:t>WWW</a:t>
          </a:r>
          <a:endParaRPr lang="en-US" sz="1200" b="1" dirty="0"/>
        </a:p>
      </dgm:t>
    </dgm:pt>
    <dgm:pt modelId="{9CE817E8-AC42-40B5-AA7A-DECB6FE7A9A2}" type="parTrans" cxnId="{7F836287-98DE-4B42-A9C4-A7B50AE0D254}">
      <dgm:prSet/>
      <dgm:spPr/>
      <dgm:t>
        <a:bodyPr/>
        <a:lstStyle/>
        <a:p>
          <a:endParaRPr lang="en-US" sz="1200" b="1"/>
        </a:p>
      </dgm:t>
    </dgm:pt>
    <dgm:pt modelId="{C3386295-E187-4B4E-87F8-D0568308493E}" type="sibTrans" cxnId="{7F836287-98DE-4B42-A9C4-A7B50AE0D254}">
      <dgm:prSet/>
      <dgm:spPr/>
      <dgm:t>
        <a:bodyPr/>
        <a:lstStyle/>
        <a:p>
          <a:endParaRPr lang="en-US" sz="1200" b="1"/>
        </a:p>
      </dgm:t>
    </dgm:pt>
    <dgm:pt modelId="{7E68A13D-C47B-466A-80AA-8C5CD2344DB8}">
      <dgm:prSet custT="1"/>
      <dgm:spPr/>
      <dgm:t>
        <a:bodyPr/>
        <a:lstStyle/>
        <a:p>
          <a:r>
            <a:rPr lang="en-US" sz="1200" b="1" dirty="0" smtClean="0"/>
            <a:t>Part of the internet that is called the World Wide Web.</a:t>
          </a:r>
          <a:endParaRPr lang="en-US" sz="1200" b="1" dirty="0"/>
        </a:p>
      </dgm:t>
    </dgm:pt>
    <dgm:pt modelId="{3A8433A1-A542-4A4D-A161-A5AB7798C649}" type="parTrans" cxnId="{4E6CD05E-C150-446B-A74A-1F683C95338C}">
      <dgm:prSet/>
      <dgm:spPr/>
      <dgm:t>
        <a:bodyPr/>
        <a:lstStyle/>
        <a:p>
          <a:endParaRPr lang="en-US" sz="1200" b="1"/>
        </a:p>
      </dgm:t>
    </dgm:pt>
    <dgm:pt modelId="{C879ED47-7916-48C6-9202-48832F9A8113}" type="sibTrans" cxnId="{4E6CD05E-C150-446B-A74A-1F683C95338C}">
      <dgm:prSet/>
      <dgm:spPr/>
      <dgm:t>
        <a:bodyPr/>
        <a:lstStyle/>
        <a:p>
          <a:endParaRPr lang="en-US" sz="1200" b="1"/>
        </a:p>
      </dgm:t>
    </dgm:pt>
    <dgm:pt modelId="{2253BF1B-34DE-4A3F-9064-DE91592CA3AB}">
      <dgm:prSet phldrT="[Text]" custT="1"/>
      <dgm:spPr/>
      <dgm:t>
        <a:bodyPr/>
        <a:lstStyle/>
        <a:p>
          <a:r>
            <a:rPr lang="en-US" sz="1200" b="1" dirty="0" smtClean="0"/>
            <a:t>This is the home page. </a:t>
          </a:r>
          <a:endParaRPr lang="en-US" sz="1200" b="1" dirty="0"/>
        </a:p>
      </dgm:t>
    </dgm:pt>
    <dgm:pt modelId="{88150F89-50B3-45E9-AC74-6AA06CD678DB}" type="parTrans" cxnId="{1BBFF9A7-AA1E-4764-9237-5D239985D0F1}">
      <dgm:prSet/>
      <dgm:spPr/>
      <dgm:t>
        <a:bodyPr/>
        <a:lstStyle/>
        <a:p>
          <a:endParaRPr lang="en-US"/>
        </a:p>
      </dgm:t>
    </dgm:pt>
    <dgm:pt modelId="{0AD2B046-17E0-4A7E-B13E-02737196CCAC}" type="sibTrans" cxnId="{1BBFF9A7-AA1E-4764-9237-5D239985D0F1}">
      <dgm:prSet/>
      <dgm:spPr/>
      <dgm:t>
        <a:bodyPr/>
        <a:lstStyle/>
        <a:p>
          <a:endParaRPr lang="en-US"/>
        </a:p>
      </dgm:t>
    </dgm:pt>
    <dgm:pt modelId="{320A155E-4A0B-4C60-B5F2-EB0B9B9CCC91}">
      <dgm:prSet phldrT="[Text]" custT="1"/>
      <dgm:spPr/>
      <dgm:t>
        <a:bodyPr/>
        <a:lstStyle/>
        <a:p>
          <a:endParaRPr lang="en-US" sz="1200" b="1" dirty="0"/>
        </a:p>
      </dgm:t>
    </dgm:pt>
    <dgm:pt modelId="{3EFE8E51-1020-4165-811C-AEA642677E6A}" type="parTrans" cxnId="{830BB571-7343-467B-870E-C8F860ACAA39}">
      <dgm:prSet/>
      <dgm:spPr/>
      <dgm:t>
        <a:bodyPr/>
        <a:lstStyle/>
        <a:p>
          <a:endParaRPr lang="en-US"/>
        </a:p>
      </dgm:t>
    </dgm:pt>
    <dgm:pt modelId="{8E202444-D06B-4DCB-8A5E-C2B924FB9B2F}" type="sibTrans" cxnId="{830BB571-7343-467B-870E-C8F860ACAA39}">
      <dgm:prSet/>
      <dgm:spPr/>
      <dgm:t>
        <a:bodyPr/>
        <a:lstStyle/>
        <a:p>
          <a:endParaRPr lang="en-US"/>
        </a:p>
      </dgm:t>
    </dgm:pt>
    <dgm:pt modelId="{29B569D7-8BD3-4EC5-A7F7-A779D1570183}" type="pres">
      <dgm:prSet presAssocID="{D7DBDE39-4FC3-4848-9E47-843E5EDB87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3D5B73-8B0D-4318-852D-B86A07275E68}" type="pres">
      <dgm:prSet presAssocID="{D7DBDE39-4FC3-4848-9E47-843E5EDB8787}" presName="tSp" presStyleCnt="0"/>
      <dgm:spPr/>
    </dgm:pt>
    <dgm:pt modelId="{3007AAD3-C990-4E51-8499-A18572FF469B}" type="pres">
      <dgm:prSet presAssocID="{D7DBDE39-4FC3-4848-9E47-843E5EDB8787}" presName="bSp" presStyleCnt="0"/>
      <dgm:spPr/>
    </dgm:pt>
    <dgm:pt modelId="{2428E474-4E7F-4179-AB2A-B0CDB591445A}" type="pres">
      <dgm:prSet presAssocID="{D7DBDE39-4FC3-4848-9E47-843E5EDB8787}" presName="process" presStyleCnt="0"/>
      <dgm:spPr/>
    </dgm:pt>
    <dgm:pt modelId="{2D8CB57F-8854-4E76-A523-246DFA53B9A0}" type="pres">
      <dgm:prSet presAssocID="{62D54C27-719F-4D11-9F6D-08EC631A2E19}" presName="composite1" presStyleCnt="0"/>
      <dgm:spPr/>
    </dgm:pt>
    <dgm:pt modelId="{A6B6CCB6-2A6A-4B1D-9723-EE7EB40CB79A}" type="pres">
      <dgm:prSet presAssocID="{62D54C27-719F-4D11-9F6D-08EC631A2E19}" presName="dummyNode1" presStyleLbl="node1" presStyleIdx="0" presStyleCnt="5"/>
      <dgm:spPr/>
    </dgm:pt>
    <dgm:pt modelId="{19AE4E1E-DA95-42FB-8339-6CBF530F88CF}" type="pres">
      <dgm:prSet presAssocID="{62D54C27-719F-4D11-9F6D-08EC631A2E19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73A10-50BF-4E53-8CCE-D660A8EE6DB1}" type="pres">
      <dgm:prSet presAssocID="{62D54C27-719F-4D11-9F6D-08EC631A2E19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36667-0500-4B19-8830-B87E23E50C58}" type="pres">
      <dgm:prSet presAssocID="{62D54C27-719F-4D11-9F6D-08EC631A2E19}" presName="parentNode1" presStyleLbl="node1" presStyleIdx="0" presStyleCnt="5" custLinFactNeighborX="4151" custLinFactNeighborY="211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EAACF-0884-4764-B532-B049BB5C7B04}" type="pres">
      <dgm:prSet presAssocID="{62D54C27-719F-4D11-9F6D-08EC631A2E19}" presName="connSite1" presStyleCnt="0"/>
      <dgm:spPr/>
    </dgm:pt>
    <dgm:pt modelId="{D8B028B0-4D3D-4163-9AA9-52D8203D40CE}" type="pres">
      <dgm:prSet presAssocID="{E852F4A8-E076-460F-8981-C282653A102D}" presName="Name9" presStyleLbl="sibTrans2D1" presStyleIdx="0" presStyleCnt="4"/>
      <dgm:spPr/>
      <dgm:t>
        <a:bodyPr/>
        <a:lstStyle/>
        <a:p>
          <a:endParaRPr lang="en-US"/>
        </a:p>
      </dgm:t>
    </dgm:pt>
    <dgm:pt modelId="{0F230871-48D9-4DA3-8583-48DBDCADB722}" type="pres">
      <dgm:prSet presAssocID="{BAB0983B-9BEF-4767-83C4-76F6481B7990}" presName="composite2" presStyleCnt="0"/>
      <dgm:spPr/>
    </dgm:pt>
    <dgm:pt modelId="{B81E981D-A1ED-4540-8360-F40B58454968}" type="pres">
      <dgm:prSet presAssocID="{BAB0983B-9BEF-4767-83C4-76F6481B7990}" presName="dummyNode2" presStyleLbl="node1" presStyleIdx="0" presStyleCnt="5"/>
      <dgm:spPr/>
    </dgm:pt>
    <dgm:pt modelId="{87280744-87B3-46F6-A0C0-D1BE9E64B92D}" type="pres">
      <dgm:prSet presAssocID="{BAB0983B-9BEF-4767-83C4-76F6481B7990}" presName="childNode2" presStyleLbl="bgAcc1" presStyleIdx="1" presStyleCnt="5" custScaleY="126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6D92F-2577-423A-B21B-7356FC929209}" type="pres">
      <dgm:prSet presAssocID="{BAB0983B-9BEF-4767-83C4-76F6481B7990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7295D-5DFE-41CA-A53F-C0585DDFA7CB}" type="pres">
      <dgm:prSet presAssocID="{BAB0983B-9BEF-4767-83C4-76F6481B7990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25296-449F-4E24-A54F-1EF17BB491BD}" type="pres">
      <dgm:prSet presAssocID="{BAB0983B-9BEF-4767-83C4-76F6481B7990}" presName="connSite2" presStyleCnt="0"/>
      <dgm:spPr/>
    </dgm:pt>
    <dgm:pt modelId="{0A1D79B9-B2C3-4422-B837-337DFCEC95B7}" type="pres">
      <dgm:prSet presAssocID="{C3386295-E187-4B4E-87F8-D0568308493E}" presName="Name18" presStyleLbl="sibTrans2D1" presStyleIdx="1" presStyleCnt="4"/>
      <dgm:spPr/>
      <dgm:t>
        <a:bodyPr/>
        <a:lstStyle/>
        <a:p>
          <a:endParaRPr lang="en-US"/>
        </a:p>
      </dgm:t>
    </dgm:pt>
    <dgm:pt modelId="{A23894EA-6534-48C5-A165-39F616768964}" type="pres">
      <dgm:prSet presAssocID="{1459CF40-CB56-4D55-890A-55E2EA72C93F}" presName="composite1" presStyleCnt="0"/>
      <dgm:spPr/>
    </dgm:pt>
    <dgm:pt modelId="{21F0850B-E308-4104-A950-5B7AFC61E4B0}" type="pres">
      <dgm:prSet presAssocID="{1459CF40-CB56-4D55-890A-55E2EA72C93F}" presName="dummyNode1" presStyleLbl="node1" presStyleIdx="1" presStyleCnt="5"/>
      <dgm:spPr/>
    </dgm:pt>
    <dgm:pt modelId="{3CBAEB54-B7A7-4877-A408-05D0C70E0313}" type="pres">
      <dgm:prSet presAssocID="{1459CF40-CB56-4D55-890A-55E2EA72C93F}" presName="childNode1" presStyleLbl="bgAcc1" presStyleIdx="2" presStyleCnt="5" custScaleX="139951" custLinFactNeighborX="1720" custLinFactNeighborY="-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5B00B-E916-475A-B46A-745B672CDAAE}" type="pres">
      <dgm:prSet presAssocID="{1459CF40-CB56-4D55-890A-55E2EA72C93F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F150B-7522-4093-A379-ABF6F472DE36}" type="pres">
      <dgm:prSet presAssocID="{1459CF40-CB56-4D55-890A-55E2EA72C93F}" presName="parentNode1" presStyleLbl="node1" presStyleIdx="2" presStyleCnt="5" custLinFactNeighborX="3535" custLinFactNeighborY="211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4BF11-5B11-4F53-AAF7-E32B6559606E}" type="pres">
      <dgm:prSet presAssocID="{1459CF40-CB56-4D55-890A-55E2EA72C93F}" presName="connSite1" presStyleCnt="0"/>
      <dgm:spPr/>
    </dgm:pt>
    <dgm:pt modelId="{1544065F-7057-47F5-8A44-7C4A87506875}" type="pres">
      <dgm:prSet presAssocID="{035A7AAE-3CA5-461A-A513-53B68CAB48AE}" presName="Name9" presStyleLbl="sibTrans2D1" presStyleIdx="2" presStyleCnt="4"/>
      <dgm:spPr/>
      <dgm:t>
        <a:bodyPr/>
        <a:lstStyle/>
        <a:p>
          <a:endParaRPr lang="en-US"/>
        </a:p>
      </dgm:t>
    </dgm:pt>
    <dgm:pt modelId="{2F8F3E08-9BD4-4995-A8B7-B8C1F4308D57}" type="pres">
      <dgm:prSet presAssocID="{F1D330D8-8BD3-4B0A-8BAA-2D3682B72D37}" presName="composite2" presStyleCnt="0"/>
      <dgm:spPr/>
    </dgm:pt>
    <dgm:pt modelId="{A32CD163-CF0D-4AD6-8697-9421B2001FF6}" type="pres">
      <dgm:prSet presAssocID="{F1D330D8-8BD3-4B0A-8BAA-2D3682B72D37}" presName="dummyNode2" presStyleLbl="node1" presStyleIdx="2" presStyleCnt="5"/>
      <dgm:spPr/>
    </dgm:pt>
    <dgm:pt modelId="{09173E83-5381-48D9-8B15-29D837932B3E}" type="pres">
      <dgm:prSet presAssocID="{F1D330D8-8BD3-4B0A-8BAA-2D3682B72D37}" presName="childNode2" presStyleLbl="bgAcc1" presStyleIdx="3" presStyleCnt="5" custScaleY="126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DF720-AD2F-42A7-8974-59078C84DFB2}" type="pres">
      <dgm:prSet presAssocID="{F1D330D8-8BD3-4B0A-8BAA-2D3682B72D37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A9092-DEEB-4840-A501-0EECEB44287B}" type="pres">
      <dgm:prSet presAssocID="{F1D330D8-8BD3-4B0A-8BAA-2D3682B72D37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4FCB9-7CA9-4BFB-AF90-967FA1C778B0}" type="pres">
      <dgm:prSet presAssocID="{F1D330D8-8BD3-4B0A-8BAA-2D3682B72D37}" presName="connSite2" presStyleCnt="0"/>
      <dgm:spPr/>
    </dgm:pt>
    <dgm:pt modelId="{E67BA11D-26A2-4BBC-B23D-EAE15777E0A7}" type="pres">
      <dgm:prSet presAssocID="{36D062C3-9AF0-45F3-81BE-86FE36C74036}" presName="Name18" presStyleLbl="sibTrans2D1" presStyleIdx="3" presStyleCnt="4"/>
      <dgm:spPr/>
      <dgm:t>
        <a:bodyPr/>
        <a:lstStyle/>
        <a:p>
          <a:endParaRPr lang="en-US"/>
        </a:p>
      </dgm:t>
    </dgm:pt>
    <dgm:pt modelId="{F44069ED-72F0-4117-9E39-26E9AE70447D}" type="pres">
      <dgm:prSet presAssocID="{0329A8D3-3F6E-4CBD-8553-CEB1C54A3411}" presName="composite1" presStyleCnt="0"/>
      <dgm:spPr/>
    </dgm:pt>
    <dgm:pt modelId="{2DE809AC-8A98-4E6C-9BA9-61D006BAEBEC}" type="pres">
      <dgm:prSet presAssocID="{0329A8D3-3F6E-4CBD-8553-CEB1C54A3411}" presName="dummyNode1" presStyleLbl="node1" presStyleIdx="3" presStyleCnt="5"/>
      <dgm:spPr/>
    </dgm:pt>
    <dgm:pt modelId="{95CA0056-0F45-4BCE-97C0-2868A2C6D712}" type="pres">
      <dgm:prSet presAssocID="{0329A8D3-3F6E-4CBD-8553-CEB1C54A3411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57781-2819-4D18-87F8-D032AD1C0DED}" type="pres">
      <dgm:prSet presAssocID="{0329A8D3-3F6E-4CBD-8553-CEB1C54A3411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13B4F-00A0-4F09-BDB8-102AC2EE4574}" type="pres">
      <dgm:prSet presAssocID="{0329A8D3-3F6E-4CBD-8553-CEB1C54A3411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743F5-81C4-492B-A22F-C8713C36895D}" type="pres">
      <dgm:prSet presAssocID="{0329A8D3-3F6E-4CBD-8553-CEB1C54A3411}" presName="connSite1" presStyleCnt="0"/>
      <dgm:spPr/>
    </dgm:pt>
  </dgm:ptLst>
  <dgm:cxnLst>
    <dgm:cxn modelId="{5C733677-4659-4A7C-8469-D717E1C81661}" srcId="{62D54C27-719F-4D11-9F6D-08EC631A2E19}" destId="{41C69644-34AD-4EC7-8BA7-83DE945D3302}" srcOrd="0" destOrd="0" parTransId="{6C3C0C5A-7E1B-4705-9B74-041C1E9A970A}" sibTransId="{0758B542-CD85-4333-8EF7-B382C61FDC4F}"/>
    <dgm:cxn modelId="{4E6CD05E-C150-446B-A74A-1F683C95338C}" srcId="{BAB0983B-9BEF-4767-83C4-76F6481B7990}" destId="{7E68A13D-C47B-466A-80AA-8C5CD2344DB8}" srcOrd="0" destOrd="0" parTransId="{3A8433A1-A542-4A4D-A161-A5AB7798C649}" sibTransId="{C879ED47-7916-48C6-9202-48832F9A8113}"/>
    <dgm:cxn modelId="{3D2A928C-91F9-4DCE-BA61-6ECC76803D67}" type="presOf" srcId="{E852F4A8-E076-460F-8981-C282653A102D}" destId="{D8B028B0-4D3D-4163-9AA9-52D8203D40CE}" srcOrd="0" destOrd="0" presId="urn:microsoft.com/office/officeart/2005/8/layout/hProcess4"/>
    <dgm:cxn modelId="{CAA252E5-0D54-4E2D-AE67-672F8FCA9FAE}" type="presOf" srcId="{F1D330D8-8BD3-4B0A-8BAA-2D3682B72D37}" destId="{249A9092-DEEB-4840-A501-0EECEB44287B}" srcOrd="0" destOrd="0" presId="urn:microsoft.com/office/officeart/2005/8/layout/hProcess4"/>
    <dgm:cxn modelId="{AB91E246-6B40-4C0C-B052-07492AA67A98}" type="presOf" srcId="{68807C4F-E925-438E-A476-F812CACECD58}" destId="{B4F57781-2819-4D18-87F8-D032AD1C0DED}" srcOrd="1" destOrd="1" presId="urn:microsoft.com/office/officeart/2005/8/layout/hProcess4"/>
    <dgm:cxn modelId="{23F1A2DC-3BA9-4A08-BD10-D998590D01E5}" srcId="{D7DBDE39-4FC3-4848-9E47-843E5EDB8787}" destId="{F1D330D8-8BD3-4B0A-8BAA-2D3682B72D37}" srcOrd="3" destOrd="0" parTransId="{36514ACE-95E3-43BD-8936-2D6637B37299}" sibTransId="{36D062C3-9AF0-45F3-81BE-86FE36C74036}"/>
    <dgm:cxn modelId="{A1D4DC40-5F40-4810-BBA6-90BE655F9397}" type="presOf" srcId="{36D062C3-9AF0-45F3-81BE-86FE36C74036}" destId="{E67BA11D-26A2-4BBC-B23D-EAE15777E0A7}" srcOrd="0" destOrd="0" presId="urn:microsoft.com/office/officeart/2005/8/layout/hProcess4"/>
    <dgm:cxn modelId="{2870A8FD-9CE7-4542-9A53-7AE8A71EC79A}" type="presOf" srcId="{0329A8D3-3F6E-4CBD-8553-CEB1C54A3411}" destId="{85313B4F-00A0-4F09-BDB8-102AC2EE4574}" srcOrd="0" destOrd="0" presId="urn:microsoft.com/office/officeart/2005/8/layout/hProcess4"/>
    <dgm:cxn modelId="{1BBFF9A7-AA1E-4764-9237-5D239985D0F1}" srcId="{1459CF40-CB56-4D55-890A-55E2EA72C93F}" destId="{2253BF1B-34DE-4A3F-9064-DE91592CA3AB}" srcOrd="1" destOrd="0" parTransId="{88150F89-50B3-45E9-AC74-6AA06CD678DB}" sibTransId="{0AD2B046-17E0-4A7E-B13E-02737196CCAC}"/>
    <dgm:cxn modelId="{F2455482-E69D-4B0C-BC5E-DB36C4F6C218}" srcId="{1459CF40-CB56-4D55-890A-55E2EA72C93F}" destId="{1B15183B-DD5A-4C3A-9B10-84FA0446D418}" srcOrd="0" destOrd="0" parTransId="{72BA05DC-4380-4F29-9CDE-B8E4A4D297B0}" sibTransId="{605395E9-D594-4BC2-A6AB-D370EE9989CA}"/>
    <dgm:cxn modelId="{46109582-E023-493A-9FB9-5FE204B68045}" type="presOf" srcId="{1B15183B-DD5A-4C3A-9B10-84FA0446D418}" destId="{3CBAEB54-B7A7-4877-A408-05D0C70E0313}" srcOrd="0" destOrd="0" presId="urn:microsoft.com/office/officeart/2005/8/layout/hProcess4"/>
    <dgm:cxn modelId="{168663F2-10D0-4488-BA69-1BAEA79657D7}" srcId="{0329A8D3-3F6E-4CBD-8553-CEB1C54A3411}" destId="{68807C4F-E925-438E-A476-F812CACECD58}" srcOrd="1" destOrd="0" parTransId="{96C1A076-339B-4737-ABC5-B87D0FBD05A9}" sibTransId="{65C62EE9-2FA3-45F3-99B0-97BBEDFCABDA}"/>
    <dgm:cxn modelId="{5D4F250F-5E39-4DC7-BDF1-CE47308B23DB}" type="presOf" srcId="{7E68A13D-C47B-466A-80AA-8C5CD2344DB8}" destId="{B136D92F-2577-423A-B21B-7356FC929209}" srcOrd="1" destOrd="0" presId="urn:microsoft.com/office/officeart/2005/8/layout/hProcess4"/>
    <dgm:cxn modelId="{830BB571-7343-467B-870E-C8F860ACAA39}" srcId="{1459CF40-CB56-4D55-890A-55E2EA72C93F}" destId="{320A155E-4A0B-4C60-B5F2-EB0B9B9CCC91}" srcOrd="2" destOrd="0" parTransId="{3EFE8E51-1020-4165-811C-AEA642677E6A}" sibTransId="{8E202444-D06B-4DCB-8A5E-C2B924FB9B2F}"/>
    <dgm:cxn modelId="{5A6FA398-ECD4-473F-A677-6607542C1B13}" type="presOf" srcId="{5DB12B3E-3212-416B-A3A1-7D3B1F257D79}" destId="{B4F57781-2819-4D18-87F8-D032AD1C0DED}" srcOrd="1" destOrd="0" presId="urn:microsoft.com/office/officeart/2005/8/layout/hProcess4"/>
    <dgm:cxn modelId="{E926B49B-9304-454D-B1B2-20D99EE68CD5}" type="presOf" srcId="{5DB12B3E-3212-416B-A3A1-7D3B1F257D79}" destId="{95CA0056-0F45-4BCE-97C0-2868A2C6D712}" srcOrd="0" destOrd="0" presId="urn:microsoft.com/office/officeart/2005/8/layout/hProcess4"/>
    <dgm:cxn modelId="{416A16A5-9F47-4412-AF9B-D96F664DAD2F}" srcId="{0329A8D3-3F6E-4CBD-8553-CEB1C54A3411}" destId="{5DB12B3E-3212-416B-A3A1-7D3B1F257D79}" srcOrd="0" destOrd="0" parTransId="{2F929D13-3E01-4170-A4B1-6C63137B9000}" sibTransId="{1FF922F9-E03B-42A1-B3C4-B414FDE881C8}"/>
    <dgm:cxn modelId="{6A22B231-E4BD-4379-BC06-BEF6749A9C7D}" type="presOf" srcId="{2253BF1B-34DE-4A3F-9064-DE91592CA3AB}" destId="{7F35B00B-E916-475A-B46A-745B672CDAAE}" srcOrd="1" destOrd="1" presId="urn:microsoft.com/office/officeart/2005/8/layout/hProcess4"/>
    <dgm:cxn modelId="{7AEFD1E2-D87A-41AA-B7B6-29FC8B67283B}" srcId="{D7DBDE39-4FC3-4848-9E47-843E5EDB8787}" destId="{1459CF40-CB56-4D55-890A-55E2EA72C93F}" srcOrd="2" destOrd="0" parTransId="{E52C5B26-D229-483D-B421-183E9ADA7F66}" sibTransId="{035A7AAE-3CA5-461A-A513-53B68CAB48AE}"/>
    <dgm:cxn modelId="{73C4C3FF-7B1B-445D-9FB6-DC400996EEB4}" type="presOf" srcId="{7FB541BE-E795-4EC2-9236-C53F81FC72AC}" destId="{288DF720-AD2F-42A7-8974-59078C84DFB2}" srcOrd="1" destOrd="0" presId="urn:microsoft.com/office/officeart/2005/8/layout/hProcess4"/>
    <dgm:cxn modelId="{F7E30759-706A-4996-B369-5023795927A5}" type="presOf" srcId="{320A155E-4A0B-4C60-B5F2-EB0B9B9CCC91}" destId="{3CBAEB54-B7A7-4877-A408-05D0C70E0313}" srcOrd="0" destOrd="2" presId="urn:microsoft.com/office/officeart/2005/8/layout/hProcess4"/>
    <dgm:cxn modelId="{DBE99FBF-6C84-4E84-8251-CBF4DA3C2370}" type="presOf" srcId="{68807C4F-E925-438E-A476-F812CACECD58}" destId="{95CA0056-0F45-4BCE-97C0-2868A2C6D712}" srcOrd="0" destOrd="1" presId="urn:microsoft.com/office/officeart/2005/8/layout/hProcess4"/>
    <dgm:cxn modelId="{E6CE93E4-87F9-42A3-A38F-D9CDDC65B920}" type="presOf" srcId="{035A7AAE-3CA5-461A-A513-53B68CAB48AE}" destId="{1544065F-7057-47F5-8A44-7C4A87506875}" srcOrd="0" destOrd="0" presId="urn:microsoft.com/office/officeart/2005/8/layout/hProcess4"/>
    <dgm:cxn modelId="{181C56F8-47E7-46ED-B707-30A348A91070}" type="presOf" srcId="{7E68A13D-C47B-466A-80AA-8C5CD2344DB8}" destId="{87280744-87B3-46F6-A0C0-D1BE9E64B92D}" srcOrd="0" destOrd="0" presId="urn:microsoft.com/office/officeart/2005/8/layout/hProcess4"/>
    <dgm:cxn modelId="{4FA76DE5-5A2E-4AB4-819F-0A524AF44043}" type="presOf" srcId="{41C69644-34AD-4EC7-8BA7-83DE945D3302}" destId="{AF973A10-50BF-4E53-8CCE-D660A8EE6DB1}" srcOrd="1" destOrd="0" presId="urn:microsoft.com/office/officeart/2005/8/layout/hProcess4"/>
    <dgm:cxn modelId="{89587FAD-8ECB-433C-B30A-402D1008A7D2}" type="presOf" srcId="{7FB541BE-E795-4EC2-9236-C53F81FC72AC}" destId="{09173E83-5381-48D9-8B15-29D837932B3E}" srcOrd="0" destOrd="0" presId="urn:microsoft.com/office/officeart/2005/8/layout/hProcess4"/>
    <dgm:cxn modelId="{4889CFE9-2302-4412-832D-06779CC6DB65}" srcId="{F1D330D8-8BD3-4B0A-8BAA-2D3682B72D37}" destId="{7FB541BE-E795-4EC2-9236-C53F81FC72AC}" srcOrd="0" destOrd="0" parTransId="{D4753F68-84AC-43B2-8D7C-6CE1F94A88C7}" sibTransId="{2B2AB956-5703-4B2B-823C-33D1815641C4}"/>
    <dgm:cxn modelId="{7F836287-98DE-4B42-A9C4-A7B50AE0D254}" srcId="{D7DBDE39-4FC3-4848-9E47-843E5EDB8787}" destId="{BAB0983B-9BEF-4767-83C4-76F6481B7990}" srcOrd="1" destOrd="0" parTransId="{9CE817E8-AC42-40B5-AA7A-DECB6FE7A9A2}" sibTransId="{C3386295-E187-4B4E-87F8-D0568308493E}"/>
    <dgm:cxn modelId="{7E9B2C16-0B31-4EEF-B26F-F7D0779CEA19}" type="presOf" srcId="{2253BF1B-34DE-4A3F-9064-DE91592CA3AB}" destId="{3CBAEB54-B7A7-4877-A408-05D0C70E0313}" srcOrd="0" destOrd="1" presId="urn:microsoft.com/office/officeart/2005/8/layout/hProcess4"/>
    <dgm:cxn modelId="{E94AB4ED-A851-4E78-A8A9-DF5AB4984B91}" srcId="{D7DBDE39-4FC3-4848-9E47-843E5EDB8787}" destId="{62D54C27-719F-4D11-9F6D-08EC631A2E19}" srcOrd="0" destOrd="0" parTransId="{F29A9D2A-8C5A-4CD9-BC80-7836B1B4814D}" sibTransId="{E852F4A8-E076-460F-8981-C282653A102D}"/>
    <dgm:cxn modelId="{037F530F-02A1-4809-8104-1D02E1DA1488}" type="presOf" srcId="{62D54C27-719F-4D11-9F6D-08EC631A2E19}" destId="{1B136667-0500-4B19-8830-B87E23E50C58}" srcOrd="0" destOrd="0" presId="urn:microsoft.com/office/officeart/2005/8/layout/hProcess4"/>
    <dgm:cxn modelId="{8E1A461B-F4F2-4EE7-A60E-38E526E63BD3}" type="presOf" srcId="{41C69644-34AD-4EC7-8BA7-83DE945D3302}" destId="{19AE4E1E-DA95-42FB-8339-6CBF530F88CF}" srcOrd="0" destOrd="0" presId="urn:microsoft.com/office/officeart/2005/8/layout/hProcess4"/>
    <dgm:cxn modelId="{3CFAB754-BFEC-4ED5-868A-B8CCE5258AB7}" type="presOf" srcId="{1B15183B-DD5A-4C3A-9B10-84FA0446D418}" destId="{7F35B00B-E916-475A-B46A-745B672CDAAE}" srcOrd="1" destOrd="0" presId="urn:microsoft.com/office/officeart/2005/8/layout/hProcess4"/>
    <dgm:cxn modelId="{1ED0074C-6C03-49B5-9117-339701C69846}" srcId="{D7DBDE39-4FC3-4848-9E47-843E5EDB8787}" destId="{0329A8D3-3F6E-4CBD-8553-CEB1C54A3411}" srcOrd="4" destOrd="0" parTransId="{0FFFF024-FE26-46C2-BB67-691E748114A7}" sibTransId="{5A29C421-4741-4D7E-A3F2-56E70DF5436F}"/>
    <dgm:cxn modelId="{A6198CA3-2DA4-4932-807F-16FD0439930E}" type="presOf" srcId="{1459CF40-CB56-4D55-890A-55E2EA72C93F}" destId="{732F150B-7522-4093-A379-ABF6F472DE36}" srcOrd="0" destOrd="0" presId="urn:microsoft.com/office/officeart/2005/8/layout/hProcess4"/>
    <dgm:cxn modelId="{BD1951F4-AFF9-4CBB-B4FA-B91297CE45D4}" type="presOf" srcId="{D7DBDE39-4FC3-4848-9E47-843E5EDB8787}" destId="{29B569D7-8BD3-4EC5-A7F7-A779D1570183}" srcOrd="0" destOrd="0" presId="urn:microsoft.com/office/officeart/2005/8/layout/hProcess4"/>
    <dgm:cxn modelId="{08F092B8-7F54-422F-B37C-6CA70E1581D9}" type="presOf" srcId="{C3386295-E187-4B4E-87F8-D0568308493E}" destId="{0A1D79B9-B2C3-4422-B837-337DFCEC95B7}" srcOrd="0" destOrd="0" presId="urn:microsoft.com/office/officeart/2005/8/layout/hProcess4"/>
    <dgm:cxn modelId="{397BCB07-EF9E-4303-8666-1447460CB11A}" type="presOf" srcId="{BAB0983B-9BEF-4767-83C4-76F6481B7990}" destId="{1367295D-5DFE-41CA-A53F-C0585DDFA7CB}" srcOrd="0" destOrd="0" presId="urn:microsoft.com/office/officeart/2005/8/layout/hProcess4"/>
    <dgm:cxn modelId="{2C37A958-C547-4327-AED5-E5CBE82EF226}" type="presOf" srcId="{320A155E-4A0B-4C60-B5F2-EB0B9B9CCC91}" destId="{7F35B00B-E916-475A-B46A-745B672CDAAE}" srcOrd="1" destOrd="2" presId="urn:microsoft.com/office/officeart/2005/8/layout/hProcess4"/>
    <dgm:cxn modelId="{A2A58997-7EFD-4C8C-9218-254AF308F48E}" type="presParOf" srcId="{29B569D7-8BD3-4EC5-A7F7-A779D1570183}" destId="{C63D5B73-8B0D-4318-852D-B86A07275E68}" srcOrd="0" destOrd="0" presId="urn:microsoft.com/office/officeart/2005/8/layout/hProcess4"/>
    <dgm:cxn modelId="{93C69F31-CAA0-48E2-A446-4E972E6A053D}" type="presParOf" srcId="{29B569D7-8BD3-4EC5-A7F7-A779D1570183}" destId="{3007AAD3-C990-4E51-8499-A18572FF469B}" srcOrd="1" destOrd="0" presId="urn:microsoft.com/office/officeart/2005/8/layout/hProcess4"/>
    <dgm:cxn modelId="{8A135C7C-9366-4056-8EAA-0EDC68B16D75}" type="presParOf" srcId="{29B569D7-8BD3-4EC5-A7F7-A779D1570183}" destId="{2428E474-4E7F-4179-AB2A-B0CDB591445A}" srcOrd="2" destOrd="0" presId="urn:microsoft.com/office/officeart/2005/8/layout/hProcess4"/>
    <dgm:cxn modelId="{3BDF68DF-50BD-41AF-9DFC-D847A39139C6}" type="presParOf" srcId="{2428E474-4E7F-4179-AB2A-B0CDB591445A}" destId="{2D8CB57F-8854-4E76-A523-246DFA53B9A0}" srcOrd="0" destOrd="0" presId="urn:microsoft.com/office/officeart/2005/8/layout/hProcess4"/>
    <dgm:cxn modelId="{660BE2D8-7F76-41AF-A113-848C6C45020E}" type="presParOf" srcId="{2D8CB57F-8854-4E76-A523-246DFA53B9A0}" destId="{A6B6CCB6-2A6A-4B1D-9723-EE7EB40CB79A}" srcOrd="0" destOrd="0" presId="urn:microsoft.com/office/officeart/2005/8/layout/hProcess4"/>
    <dgm:cxn modelId="{F789DF67-BCCC-4851-B8B0-224FB5D95C78}" type="presParOf" srcId="{2D8CB57F-8854-4E76-A523-246DFA53B9A0}" destId="{19AE4E1E-DA95-42FB-8339-6CBF530F88CF}" srcOrd="1" destOrd="0" presId="urn:microsoft.com/office/officeart/2005/8/layout/hProcess4"/>
    <dgm:cxn modelId="{49A59B29-645E-4C06-8718-FB4CB4FEEBD0}" type="presParOf" srcId="{2D8CB57F-8854-4E76-A523-246DFA53B9A0}" destId="{AF973A10-50BF-4E53-8CCE-D660A8EE6DB1}" srcOrd="2" destOrd="0" presId="urn:microsoft.com/office/officeart/2005/8/layout/hProcess4"/>
    <dgm:cxn modelId="{5B866902-D440-450C-8432-C6E1741C04D1}" type="presParOf" srcId="{2D8CB57F-8854-4E76-A523-246DFA53B9A0}" destId="{1B136667-0500-4B19-8830-B87E23E50C58}" srcOrd="3" destOrd="0" presId="urn:microsoft.com/office/officeart/2005/8/layout/hProcess4"/>
    <dgm:cxn modelId="{76D52B9E-B9ED-488C-96BC-3BD8D10F2992}" type="presParOf" srcId="{2D8CB57F-8854-4E76-A523-246DFA53B9A0}" destId="{53EEAACF-0884-4764-B532-B049BB5C7B04}" srcOrd="4" destOrd="0" presId="urn:microsoft.com/office/officeart/2005/8/layout/hProcess4"/>
    <dgm:cxn modelId="{CE513B95-2C9D-49DA-8AD0-87C12DC94D67}" type="presParOf" srcId="{2428E474-4E7F-4179-AB2A-B0CDB591445A}" destId="{D8B028B0-4D3D-4163-9AA9-52D8203D40CE}" srcOrd="1" destOrd="0" presId="urn:microsoft.com/office/officeart/2005/8/layout/hProcess4"/>
    <dgm:cxn modelId="{1DED49E4-2B70-48E9-B9F7-0E98E1AA7678}" type="presParOf" srcId="{2428E474-4E7F-4179-AB2A-B0CDB591445A}" destId="{0F230871-48D9-4DA3-8583-48DBDCADB722}" srcOrd="2" destOrd="0" presId="urn:microsoft.com/office/officeart/2005/8/layout/hProcess4"/>
    <dgm:cxn modelId="{06F75BD3-52B0-407A-86EB-661B95F7330E}" type="presParOf" srcId="{0F230871-48D9-4DA3-8583-48DBDCADB722}" destId="{B81E981D-A1ED-4540-8360-F40B58454968}" srcOrd="0" destOrd="0" presId="urn:microsoft.com/office/officeart/2005/8/layout/hProcess4"/>
    <dgm:cxn modelId="{AF203C6B-FB9B-4FD0-88F1-C39FC318907F}" type="presParOf" srcId="{0F230871-48D9-4DA3-8583-48DBDCADB722}" destId="{87280744-87B3-46F6-A0C0-D1BE9E64B92D}" srcOrd="1" destOrd="0" presId="urn:microsoft.com/office/officeart/2005/8/layout/hProcess4"/>
    <dgm:cxn modelId="{E9C23EC3-1798-42C3-A640-B1A25E48475D}" type="presParOf" srcId="{0F230871-48D9-4DA3-8583-48DBDCADB722}" destId="{B136D92F-2577-423A-B21B-7356FC929209}" srcOrd="2" destOrd="0" presId="urn:microsoft.com/office/officeart/2005/8/layout/hProcess4"/>
    <dgm:cxn modelId="{E8A72993-F2C6-4287-BFFF-4019965AFE91}" type="presParOf" srcId="{0F230871-48D9-4DA3-8583-48DBDCADB722}" destId="{1367295D-5DFE-41CA-A53F-C0585DDFA7CB}" srcOrd="3" destOrd="0" presId="urn:microsoft.com/office/officeart/2005/8/layout/hProcess4"/>
    <dgm:cxn modelId="{615D6524-04B0-44FE-B3E9-674A71DCD870}" type="presParOf" srcId="{0F230871-48D9-4DA3-8583-48DBDCADB722}" destId="{91525296-449F-4E24-A54F-1EF17BB491BD}" srcOrd="4" destOrd="0" presId="urn:microsoft.com/office/officeart/2005/8/layout/hProcess4"/>
    <dgm:cxn modelId="{B43E6251-7C00-402E-B761-59B22A5DBBDB}" type="presParOf" srcId="{2428E474-4E7F-4179-AB2A-B0CDB591445A}" destId="{0A1D79B9-B2C3-4422-B837-337DFCEC95B7}" srcOrd="3" destOrd="0" presId="urn:microsoft.com/office/officeart/2005/8/layout/hProcess4"/>
    <dgm:cxn modelId="{B359FBBF-E5F4-4E68-A0B1-4F8ABE2190EE}" type="presParOf" srcId="{2428E474-4E7F-4179-AB2A-B0CDB591445A}" destId="{A23894EA-6534-48C5-A165-39F616768964}" srcOrd="4" destOrd="0" presId="urn:microsoft.com/office/officeart/2005/8/layout/hProcess4"/>
    <dgm:cxn modelId="{6F24FBEF-B581-4DF8-A212-406B21BA1054}" type="presParOf" srcId="{A23894EA-6534-48C5-A165-39F616768964}" destId="{21F0850B-E308-4104-A950-5B7AFC61E4B0}" srcOrd="0" destOrd="0" presId="urn:microsoft.com/office/officeart/2005/8/layout/hProcess4"/>
    <dgm:cxn modelId="{EE9A1C04-C665-45EE-8A8B-F8FF796028A1}" type="presParOf" srcId="{A23894EA-6534-48C5-A165-39F616768964}" destId="{3CBAEB54-B7A7-4877-A408-05D0C70E0313}" srcOrd="1" destOrd="0" presId="urn:microsoft.com/office/officeart/2005/8/layout/hProcess4"/>
    <dgm:cxn modelId="{A49550B8-A8C8-48ED-9457-274190931E72}" type="presParOf" srcId="{A23894EA-6534-48C5-A165-39F616768964}" destId="{7F35B00B-E916-475A-B46A-745B672CDAAE}" srcOrd="2" destOrd="0" presId="urn:microsoft.com/office/officeart/2005/8/layout/hProcess4"/>
    <dgm:cxn modelId="{9EBA8D5E-448D-4FBF-AC46-43673D19BAC0}" type="presParOf" srcId="{A23894EA-6534-48C5-A165-39F616768964}" destId="{732F150B-7522-4093-A379-ABF6F472DE36}" srcOrd="3" destOrd="0" presId="urn:microsoft.com/office/officeart/2005/8/layout/hProcess4"/>
    <dgm:cxn modelId="{89DD0D0B-B930-4166-AF02-78D0842BD01E}" type="presParOf" srcId="{A23894EA-6534-48C5-A165-39F616768964}" destId="{AA04BF11-5B11-4F53-AAF7-E32B6559606E}" srcOrd="4" destOrd="0" presId="urn:microsoft.com/office/officeart/2005/8/layout/hProcess4"/>
    <dgm:cxn modelId="{CEC7258F-BF71-495A-863A-9C504C0C6437}" type="presParOf" srcId="{2428E474-4E7F-4179-AB2A-B0CDB591445A}" destId="{1544065F-7057-47F5-8A44-7C4A87506875}" srcOrd="5" destOrd="0" presId="urn:microsoft.com/office/officeart/2005/8/layout/hProcess4"/>
    <dgm:cxn modelId="{CADDE526-85C9-4FBE-8FCE-F645D59C7B78}" type="presParOf" srcId="{2428E474-4E7F-4179-AB2A-B0CDB591445A}" destId="{2F8F3E08-9BD4-4995-A8B7-B8C1F4308D57}" srcOrd="6" destOrd="0" presId="urn:microsoft.com/office/officeart/2005/8/layout/hProcess4"/>
    <dgm:cxn modelId="{23B5B5C2-11E0-4AF8-B0C8-E7DCF4A846DF}" type="presParOf" srcId="{2F8F3E08-9BD4-4995-A8B7-B8C1F4308D57}" destId="{A32CD163-CF0D-4AD6-8697-9421B2001FF6}" srcOrd="0" destOrd="0" presId="urn:microsoft.com/office/officeart/2005/8/layout/hProcess4"/>
    <dgm:cxn modelId="{3BA3BC35-2CAF-4415-899D-4DC9DB834A13}" type="presParOf" srcId="{2F8F3E08-9BD4-4995-A8B7-B8C1F4308D57}" destId="{09173E83-5381-48D9-8B15-29D837932B3E}" srcOrd="1" destOrd="0" presId="urn:microsoft.com/office/officeart/2005/8/layout/hProcess4"/>
    <dgm:cxn modelId="{389FE325-F0BF-4F71-9A02-0E1ADD4F3C9F}" type="presParOf" srcId="{2F8F3E08-9BD4-4995-A8B7-B8C1F4308D57}" destId="{288DF720-AD2F-42A7-8974-59078C84DFB2}" srcOrd="2" destOrd="0" presId="urn:microsoft.com/office/officeart/2005/8/layout/hProcess4"/>
    <dgm:cxn modelId="{45F986F3-E436-40A0-A1F1-905034C053DA}" type="presParOf" srcId="{2F8F3E08-9BD4-4995-A8B7-B8C1F4308D57}" destId="{249A9092-DEEB-4840-A501-0EECEB44287B}" srcOrd="3" destOrd="0" presId="urn:microsoft.com/office/officeart/2005/8/layout/hProcess4"/>
    <dgm:cxn modelId="{AC1A0A8F-8417-472B-8979-AB284E923ADE}" type="presParOf" srcId="{2F8F3E08-9BD4-4995-A8B7-B8C1F4308D57}" destId="{3184FCB9-7CA9-4BFB-AF90-967FA1C778B0}" srcOrd="4" destOrd="0" presId="urn:microsoft.com/office/officeart/2005/8/layout/hProcess4"/>
    <dgm:cxn modelId="{388E139F-1A58-47FF-88DF-AD88255CE764}" type="presParOf" srcId="{2428E474-4E7F-4179-AB2A-B0CDB591445A}" destId="{E67BA11D-26A2-4BBC-B23D-EAE15777E0A7}" srcOrd="7" destOrd="0" presId="urn:microsoft.com/office/officeart/2005/8/layout/hProcess4"/>
    <dgm:cxn modelId="{78CD01BD-9D64-482D-BC3B-508FFF800A19}" type="presParOf" srcId="{2428E474-4E7F-4179-AB2A-B0CDB591445A}" destId="{F44069ED-72F0-4117-9E39-26E9AE70447D}" srcOrd="8" destOrd="0" presId="urn:microsoft.com/office/officeart/2005/8/layout/hProcess4"/>
    <dgm:cxn modelId="{DC12178B-0A49-4D4F-B3C1-2DC3EB745EC6}" type="presParOf" srcId="{F44069ED-72F0-4117-9E39-26E9AE70447D}" destId="{2DE809AC-8A98-4E6C-9BA9-61D006BAEBEC}" srcOrd="0" destOrd="0" presId="urn:microsoft.com/office/officeart/2005/8/layout/hProcess4"/>
    <dgm:cxn modelId="{60F08004-AD8C-4724-9F56-835BF9DA3E70}" type="presParOf" srcId="{F44069ED-72F0-4117-9E39-26E9AE70447D}" destId="{95CA0056-0F45-4BCE-97C0-2868A2C6D712}" srcOrd="1" destOrd="0" presId="urn:microsoft.com/office/officeart/2005/8/layout/hProcess4"/>
    <dgm:cxn modelId="{C9E94344-E54E-47E4-8397-86E94D2871F7}" type="presParOf" srcId="{F44069ED-72F0-4117-9E39-26E9AE70447D}" destId="{B4F57781-2819-4D18-87F8-D032AD1C0DED}" srcOrd="2" destOrd="0" presId="urn:microsoft.com/office/officeart/2005/8/layout/hProcess4"/>
    <dgm:cxn modelId="{FD81CDB6-17D9-4529-B722-8E1809C2B73C}" type="presParOf" srcId="{F44069ED-72F0-4117-9E39-26E9AE70447D}" destId="{85313B4F-00A0-4F09-BDB8-102AC2EE4574}" srcOrd="3" destOrd="0" presId="urn:microsoft.com/office/officeart/2005/8/layout/hProcess4"/>
    <dgm:cxn modelId="{A64B3471-5115-4AEC-83A4-22723D94A9A0}" type="presParOf" srcId="{F44069ED-72F0-4117-9E39-26E9AE70447D}" destId="{612743F5-81C4-492B-A22F-C8713C36895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D95DAC-832F-4F25-9848-7B60F3A648E8}" type="doc">
      <dgm:prSet loTypeId="urn:microsoft.com/office/officeart/2009/3/layout/Phased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203940-1C19-4CCB-BC20-14ECF0C64069}">
      <dgm:prSet custT="1"/>
      <dgm:spPr/>
      <dgm:t>
        <a:bodyPr/>
        <a:lstStyle/>
        <a:p>
          <a:r>
            <a:rPr lang="en-US" sz="1400" dirty="0" smtClean="0"/>
            <a:t>Link to </a:t>
          </a:r>
          <a:r>
            <a:rPr lang="en-US" sz="1400" b="1" dirty="0" smtClean="0"/>
            <a:t>a website</a:t>
          </a:r>
          <a:endParaRPr lang="en-US" sz="1400" b="1" dirty="0"/>
        </a:p>
      </dgm:t>
    </dgm:pt>
    <dgm:pt modelId="{CDF8A9BB-0BCB-403E-8179-B41F4C9C9534}" type="parTrans" cxnId="{4DA3ECE3-5871-4DA5-8C4B-8C916289EEE8}">
      <dgm:prSet/>
      <dgm:spPr/>
      <dgm:t>
        <a:bodyPr/>
        <a:lstStyle/>
        <a:p>
          <a:endParaRPr lang="en-US" sz="1400"/>
        </a:p>
      </dgm:t>
    </dgm:pt>
    <dgm:pt modelId="{FA5CF2A3-0A61-46ED-AAAE-5A5F59BB64A2}" type="sibTrans" cxnId="{4DA3ECE3-5871-4DA5-8C4B-8C916289EEE8}">
      <dgm:prSet/>
      <dgm:spPr/>
      <dgm:t>
        <a:bodyPr/>
        <a:lstStyle/>
        <a:p>
          <a:endParaRPr lang="en-US" sz="1400"/>
        </a:p>
      </dgm:t>
    </dgm:pt>
    <dgm:pt modelId="{C8FAFA6B-377D-4A35-A4B7-46E3A1D07364}">
      <dgm:prSet custT="1"/>
      <dgm:spPr/>
      <dgm:t>
        <a:bodyPr/>
        <a:lstStyle/>
        <a:p>
          <a:r>
            <a:rPr lang="en-US" sz="1400" dirty="0" smtClean="0"/>
            <a:t>Link to </a:t>
          </a:r>
          <a:r>
            <a:rPr lang="en-US" sz="1400" b="1" dirty="0" smtClean="0"/>
            <a:t>an email address</a:t>
          </a:r>
          <a:endParaRPr lang="en-US" sz="1400" b="1" dirty="0"/>
        </a:p>
      </dgm:t>
    </dgm:pt>
    <dgm:pt modelId="{A9C01C3A-F786-46F8-9730-25BD1AD69CC7}" type="parTrans" cxnId="{06069E8E-EE6F-4201-884A-210AA2C536AE}">
      <dgm:prSet/>
      <dgm:spPr/>
      <dgm:t>
        <a:bodyPr/>
        <a:lstStyle/>
        <a:p>
          <a:endParaRPr lang="en-US" sz="1400"/>
        </a:p>
      </dgm:t>
    </dgm:pt>
    <dgm:pt modelId="{ED34078D-46DF-4E24-827D-3C11B0DF33FC}" type="sibTrans" cxnId="{06069E8E-EE6F-4201-884A-210AA2C536AE}">
      <dgm:prSet/>
      <dgm:spPr/>
      <dgm:t>
        <a:bodyPr/>
        <a:lstStyle/>
        <a:p>
          <a:endParaRPr lang="en-US" sz="1400"/>
        </a:p>
      </dgm:t>
    </dgm:pt>
    <dgm:pt modelId="{B89A57FD-7963-4F60-9E41-EE576FF7F634}">
      <dgm:prSet custT="1"/>
      <dgm:spPr/>
      <dgm:t>
        <a:bodyPr/>
        <a:lstStyle/>
        <a:p>
          <a:endParaRPr lang="en-US" sz="1600" dirty="0"/>
        </a:p>
      </dgm:t>
    </dgm:pt>
    <dgm:pt modelId="{98E75CC6-0D41-484A-ACB8-FAA2E2B480DC}" type="parTrans" cxnId="{AEECCDA9-0864-4190-A598-56CA55035CF3}">
      <dgm:prSet/>
      <dgm:spPr/>
      <dgm:t>
        <a:bodyPr/>
        <a:lstStyle/>
        <a:p>
          <a:endParaRPr lang="en-US"/>
        </a:p>
      </dgm:t>
    </dgm:pt>
    <dgm:pt modelId="{4B145B7C-1CD1-4FFB-B428-EB7EE8BAB1F8}" type="sibTrans" cxnId="{AEECCDA9-0864-4190-A598-56CA55035CF3}">
      <dgm:prSet/>
      <dgm:spPr/>
      <dgm:t>
        <a:bodyPr/>
        <a:lstStyle/>
        <a:p>
          <a:endParaRPr lang="en-US"/>
        </a:p>
      </dgm:t>
    </dgm:pt>
    <dgm:pt modelId="{269D8630-49ED-4605-B73E-6E245140482D}">
      <dgm:prSet custT="1"/>
      <dgm:spPr/>
      <dgm:t>
        <a:bodyPr/>
        <a:lstStyle/>
        <a:p>
          <a:r>
            <a:rPr lang="en-US" sz="1600" b="1" smtClean="0">
              <a:hlinkClick xmlns:r="http://schemas.openxmlformats.org/officeDocument/2006/relationships" r:id="rId1" action="ppaction://hlinksldjump"/>
            </a:rPr>
            <a:t>bjohnson6@gmail.com</a:t>
          </a:r>
          <a:endParaRPr lang="en-US" sz="1600" b="1" dirty="0"/>
        </a:p>
      </dgm:t>
    </dgm:pt>
    <dgm:pt modelId="{C056952C-7A3F-4284-98EC-073B28D5E70E}" type="parTrans" cxnId="{73CF22C4-4059-430A-834C-F97D583AA618}">
      <dgm:prSet/>
      <dgm:spPr/>
      <dgm:t>
        <a:bodyPr/>
        <a:lstStyle/>
        <a:p>
          <a:endParaRPr lang="en-US"/>
        </a:p>
      </dgm:t>
    </dgm:pt>
    <dgm:pt modelId="{5A7F1828-7C4E-4754-AC13-30583CB9ACA1}" type="sibTrans" cxnId="{73CF22C4-4059-430A-834C-F97D583AA618}">
      <dgm:prSet/>
      <dgm:spPr/>
      <dgm:t>
        <a:bodyPr/>
        <a:lstStyle/>
        <a:p>
          <a:endParaRPr lang="en-US"/>
        </a:p>
      </dgm:t>
    </dgm:pt>
    <dgm:pt modelId="{BEB05918-2F21-4FAE-B4D0-D060DEE0E8D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John.expatgermany.com</a:t>
          </a:r>
          <a:endParaRPr lang="en-US" sz="1400" b="1" dirty="0"/>
        </a:p>
      </dgm:t>
    </dgm:pt>
    <dgm:pt modelId="{51E3F1EC-280B-4871-ACB9-BE1BAE3A5E8A}" type="parTrans" cxnId="{E2975F57-0286-4B06-9763-94BA0EBD6F5F}">
      <dgm:prSet/>
      <dgm:spPr/>
      <dgm:t>
        <a:bodyPr/>
        <a:lstStyle/>
        <a:p>
          <a:endParaRPr lang="en-US"/>
        </a:p>
      </dgm:t>
    </dgm:pt>
    <dgm:pt modelId="{663CEBB7-BEF7-428E-A2E0-3BBF524A50D7}" type="sibTrans" cxnId="{E2975F57-0286-4B06-9763-94BA0EBD6F5F}">
      <dgm:prSet/>
      <dgm:spPr/>
      <dgm:t>
        <a:bodyPr/>
        <a:lstStyle/>
        <a:p>
          <a:endParaRPr lang="en-US"/>
        </a:p>
      </dgm:t>
    </dgm:pt>
    <dgm:pt modelId="{2556E694-A641-4496-BB69-C4D6812AB86E}" type="pres">
      <dgm:prSet presAssocID="{56D95DAC-832F-4F25-9848-7B60F3A648E8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355CB4-7EAC-477C-B924-A8DB8C5FC087}" type="pres">
      <dgm:prSet presAssocID="{56D95DAC-832F-4F25-9848-7B60F3A648E8}" presName="arc1" presStyleLbl="node1" presStyleIdx="0" presStyleCnt="2"/>
      <dgm:spPr/>
      <dgm:t>
        <a:bodyPr/>
        <a:lstStyle/>
        <a:p>
          <a:endParaRPr lang="en-US"/>
        </a:p>
      </dgm:t>
    </dgm:pt>
    <dgm:pt modelId="{ECF84E4B-D426-4509-81E8-FF031E5465B4}" type="pres">
      <dgm:prSet presAssocID="{56D95DAC-832F-4F25-9848-7B60F3A648E8}" presName="arc3" presStyleLbl="node1" presStyleIdx="1" presStyleCnt="2"/>
      <dgm:spPr/>
      <dgm:t>
        <a:bodyPr/>
        <a:lstStyle/>
        <a:p>
          <a:endParaRPr lang="en-US"/>
        </a:p>
      </dgm:t>
    </dgm:pt>
    <dgm:pt modelId="{355D0584-8A90-481A-9772-773B67395A54}" type="pres">
      <dgm:prSet presAssocID="{56D95DAC-832F-4F25-9848-7B60F3A648E8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BD826-A3C6-4162-978F-CB71A50D9196}" type="pres">
      <dgm:prSet presAssocID="{56D95DAC-832F-4F25-9848-7B60F3A648E8}" presName="middleComposite" presStyleCnt="0"/>
      <dgm:spPr/>
      <dgm:t>
        <a:bodyPr/>
        <a:lstStyle/>
        <a:p>
          <a:endParaRPr lang="en-US"/>
        </a:p>
      </dgm:t>
    </dgm:pt>
    <dgm:pt modelId="{2E88B227-FAA8-4028-B283-71CEAE6AC06D}" type="pres">
      <dgm:prSet presAssocID="{BEB05918-2F21-4FAE-B4D0-D060DEE0E8DD}" presName="circ1" presStyleLbl="vennNode1" presStyleIdx="0" presStyleCnt="6" custScaleX="131396" custScaleY="61143"/>
      <dgm:spPr/>
      <dgm:t>
        <a:bodyPr/>
        <a:lstStyle/>
        <a:p>
          <a:endParaRPr lang="en-US"/>
        </a:p>
      </dgm:t>
    </dgm:pt>
    <dgm:pt modelId="{3A8D0388-2224-48B8-AFD8-283FD09B516A}" type="pres">
      <dgm:prSet presAssocID="{BEB05918-2F21-4FAE-B4D0-D060DEE0E8DD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319FA6-5DCA-4CCD-9CBF-43F49BD4A572}" type="pres">
      <dgm:prSet presAssocID="{56D95DAC-832F-4F25-9848-7B60F3A648E8}" presName="leftComposite" presStyleCnt="0"/>
      <dgm:spPr/>
      <dgm:t>
        <a:bodyPr/>
        <a:lstStyle/>
        <a:p>
          <a:endParaRPr lang="en-US"/>
        </a:p>
      </dgm:t>
    </dgm:pt>
    <dgm:pt modelId="{A9A13724-6768-4D16-8A17-5660AE4F9A6D}" type="pres">
      <dgm:prSet presAssocID="{B89A57FD-7963-4F60-9E41-EE576FF7F634}" presName="childText1_1" presStyleLbl="vennNode1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E7FB2AD-2C5D-416D-A14A-49A976DE42DA}" type="pres">
      <dgm:prSet presAssocID="{B89A57FD-7963-4F60-9E41-EE576FF7F634}" presName="ellipse1" presStyleLbl="vennNode1" presStyleIdx="2" presStyleCnt="6"/>
      <dgm:spPr/>
      <dgm:t>
        <a:bodyPr/>
        <a:lstStyle/>
        <a:p>
          <a:endParaRPr lang="en-US"/>
        </a:p>
      </dgm:t>
    </dgm:pt>
    <dgm:pt modelId="{5619E11D-514E-44E9-BFD0-EC6BC37B7DAE}" type="pres">
      <dgm:prSet presAssocID="{B89A57FD-7963-4F60-9E41-EE576FF7F634}" presName="ellipse2" presStyleLbl="vennNode1" presStyleIdx="3" presStyleCnt="6"/>
      <dgm:spPr/>
      <dgm:t>
        <a:bodyPr/>
        <a:lstStyle/>
        <a:p>
          <a:endParaRPr lang="en-US"/>
        </a:p>
      </dgm:t>
    </dgm:pt>
    <dgm:pt modelId="{F8AF4D00-B79D-4F25-8C0B-F6E0AA92F22A}" type="pres">
      <dgm:prSet presAssocID="{269D8630-49ED-4605-B73E-6E245140482D}" presName="childText1_2" presStyleLbl="vennNode1" presStyleIdx="4" presStyleCnt="6" custScaleX="268287" custLinFactNeighborX="-34317" custLinFactNeighborY="464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2491A21-5BCD-4F88-85B0-4E574E89108A}" type="pres">
      <dgm:prSet presAssocID="{269D8630-49ED-4605-B73E-6E245140482D}" presName="ellipse3" presStyleLbl="vennNode1" presStyleIdx="5" presStyleCnt="6"/>
      <dgm:spPr/>
      <dgm:t>
        <a:bodyPr/>
        <a:lstStyle/>
        <a:p>
          <a:endParaRPr lang="en-US"/>
        </a:p>
      </dgm:t>
    </dgm:pt>
    <dgm:pt modelId="{54B7567A-7970-4A37-8207-45986ED2426C}" type="pres">
      <dgm:prSet presAssocID="{56D95DAC-832F-4F25-9848-7B60F3A648E8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DA37E7-6EB8-4D7F-9F0E-94682505E105}" type="presOf" srcId="{56D95DAC-832F-4F25-9848-7B60F3A648E8}" destId="{2556E694-A641-4496-BB69-C4D6812AB86E}" srcOrd="0" destOrd="0" presId="urn:microsoft.com/office/officeart/2009/3/layout/PhasedProcess"/>
    <dgm:cxn modelId="{4DA3ECE3-5871-4DA5-8C4B-8C916289EEE8}" srcId="{56D95DAC-832F-4F25-9848-7B60F3A648E8}" destId="{9E203940-1C19-4CCB-BC20-14ECF0C64069}" srcOrd="1" destOrd="0" parTransId="{CDF8A9BB-0BCB-403E-8179-B41F4C9C9534}" sibTransId="{FA5CF2A3-0A61-46ED-AAAE-5A5F59BB64A2}"/>
    <dgm:cxn modelId="{C89F17FB-A458-4F7E-B402-AC8DE8AE1EC0}" type="presOf" srcId="{B89A57FD-7963-4F60-9E41-EE576FF7F634}" destId="{A9A13724-6768-4D16-8A17-5660AE4F9A6D}" srcOrd="0" destOrd="0" presId="urn:microsoft.com/office/officeart/2009/3/layout/PhasedProcess"/>
    <dgm:cxn modelId="{50E3E09A-A25C-4A8F-A3FA-474D27235E95}" type="presOf" srcId="{C8FAFA6B-377D-4A35-A4B7-46E3A1D07364}" destId="{54B7567A-7970-4A37-8207-45986ED2426C}" srcOrd="0" destOrd="0" presId="urn:microsoft.com/office/officeart/2009/3/layout/PhasedProcess"/>
    <dgm:cxn modelId="{06069E8E-EE6F-4201-884A-210AA2C536AE}" srcId="{56D95DAC-832F-4F25-9848-7B60F3A648E8}" destId="{C8FAFA6B-377D-4A35-A4B7-46E3A1D07364}" srcOrd="0" destOrd="0" parTransId="{A9C01C3A-F786-46F8-9730-25BD1AD69CC7}" sibTransId="{ED34078D-46DF-4E24-827D-3C11B0DF33FC}"/>
    <dgm:cxn modelId="{E2975F57-0286-4B06-9763-94BA0EBD6F5F}" srcId="{9E203940-1C19-4CCB-BC20-14ECF0C64069}" destId="{BEB05918-2F21-4FAE-B4D0-D060DEE0E8DD}" srcOrd="0" destOrd="0" parTransId="{51E3F1EC-280B-4871-ACB9-BE1BAE3A5E8A}" sibTransId="{663CEBB7-BEF7-428E-A2E0-3BBF524A50D7}"/>
    <dgm:cxn modelId="{6E477382-F920-4B90-B92B-D7D8789D33D9}" type="presOf" srcId="{BEB05918-2F21-4FAE-B4D0-D060DEE0E8DD}" destId="{3A8D0388-2224-48B8-AFD8-283FD09B516A}" srcOrd="1" destOrd="0" presId="urn:microsoft.com/office/officeart/2009/3/layout/PhasedProcess"/>
    <dgm:cxn modelId="{73CF22C4-4059-430A-834C-F97D583AA618}" srcId="{C8FAFA6B-377D-4A35-A4B7-46E3A1D07364}" destId="{269D8630-49ED-4605-B73E-6E245140482D}" srcOrd="1" destOrd="0" parTransId="{C056952C-7A3F-4284-98EC-073B28D5E70E}" sibTransId="{5A7F1828-7C4E-4754-AC13-30583CB9ACA1}"/>
    <dgm:cxn modelId="{A6AC0078-04BF-4AFE-A6DC-BB2AC04BB4F8}" type="presOf" srcId="{269D8630-49ED-4605-B73E-6E245140482D}" destId="{F8AF4D00-B79D-4F25-8C0B-F6E0AA92F22A}" srcOrd="0" destOrd="0" presId="urn:microsoft.com/office/officeart/2009/3/layout/PhasedProcess"/>
    <dgm:cxn modelId="{D033C65A-8366-4115-A809-0CDC210F0833}" type="presOf" srcId="{BEB05918-2F21-4FAE-B4D0-D060DEE0E8DD}" destId="{2E88B227-FAA8-4028-B283-71CEAE6AC06D}" srcOrd="0" destOrd="0" presId="urn:microsoft.com/office/officeart/2009/3/layout/PhasedProcess"/>
    <dgm:cxn modelId="{DCB8345D-752E-4638-B4E3-67355E600425}" type="presOf" srcId="{9E203940-1C19-4CCB-BC20-14ECF0C64069}" destId="{355D0584-8A90-481A-9772-773B67395A54}" srcOrd="0" destOrd="0" presId="urn:microsoft.com/office/officeart/2009/3/layout/PhasedProcess"/>
    <dgm:cxn modelId="{AEECCDA9-0864-4190-A598-56CA55035CF3}" srcId="{C8FAFA6B-377D-4A35-A4B7-46E3A1D07364}" destId="{B89A57FD-7963-4F60-9E41-EE576FF7F634}" srcOrd="0" destOrd="0" parTransId="{98E75CC6-0D41-484A-ACB8-FAA2E2B480DC}" sibTransId="{4B145B7C-1CD1-4FFB-B428-EB7EE8BAB1F8}"/>
    <dgm:cxn modelId="{598FC56E-4DE4-4506-B610-B56889DA71A1}" type="presParOf" srcId="{2556E694-A641-4496-BB69-C4D6812AB86E}" destId="{0A355CB4-7EAC-477C-B924-A8DB8C5FC087}" srcOrd="0" destOrd="0" presId="urn:microsoft.com/office/officeart/2009/3/layout/PhasedProcess"/>
    <dgm:cxn modelId="{46B144C3-229D-4578-9488-ABCB22BCE5DC}" type="presParOf" srcId="{2556E694-A641-4496-BB69-C4D6812AB86E}" destId="{ECF84E4B-D426-4509-81E8-FF031E5465B4}" srcOrd="1" destOrd="0" presId="urn:microsoft.com/office/officeart/2009/3/layout/PhasedProcess"/>
    <dgm:cxn modelId="{34FF7404-1D07-446B-A627-A8AFCA0B8CAC}" type="presParOf" srcId="{2556E694-A641-4496-BB69-C4D6812AB86E}" destId="{355D0584-8A90-481A-9772-773B67395A54}" srcOrd="2" destOrd="0" presId="urn:microsoft.com/office/officeart/2009/3/layout/PhasedProcess"/>
    <dgm:cxn modelId="{EB03B100-5BAE-467B-92D4-2AB7EC6C2838}" type="presParOf" srcId="{2556E694-A641-4496-BB69-C4D6812AB86E}" destId="{154BD826-A3C6-4162-978F-CB71A50D9196}" srcOrd="3" destOrd="0" presId="urn:microsoft.com/office/officeart/2009/3/layout/PhasedProcess"/>
    <dgm:cxn modelId="{3909BA48-E403-425B-9E46-2C082C7888E6}" type="presParOf" srcId="{154BD826-A3C6-4162-978F-CB71A50D9196}" destId="{2E88B227-FAA8-4028-B283-71CEAE6AC06D}" srcOrd="0" destOrd="0" presId="urn:microsoft.com/office/officeart/2009/3/layout/PhasedProcess"/>
    <dgm:cxn modelId="{DDBE5D1A-379B-45F6-9B15-AE250AAF9AD5}" type="presParOf" srcId="{154BD826-A3C6-4162-978F-CB71A50D9196}" destId="{3A8D0388-2224-48B8-AFD8-283FD09B516A}" srcOrd="1" destOrd="0" presId="urn:microsoft.com/office/officeart/2009/3/layout/PhasedProcess"/>
    <dgm:cxn modelId="{D8D985D7-44CC-405A-ACB9-B1C32233CF21}" type="presParOf" srcId="{2556E694-A641-4496-BB69-C4D6812AB86E}" destId="{D0319FA6-5DCA-4CCD-9CBF-43F49BD4A572}" srcOrd="4" destOrd="0" presId="urn:microsoft.com/office/officeart/2009/3/layout/PhasedProcess"/>
    <dgm:cxn modelId="{51E592BE-C1DF-4D77-90E5-6395A8953B51}" type="presParOf" srcId="{D0319FA6-5DCA-4CCD-9CBF-43F49BD4A572}" destId="{A9A13724-6768-4D16-8A17-5660AE4F9A6D}" srcOrd="0" destOrd="0" presId="urn:microsoft.com/office/officeart/2009/3/layout/PhasedProcess"/>
    <dgm:cxn modelId="{A359634F-4019-463C-B113-4C7F4A4EF799}" type="presParOf" srcId="{D0319FA6-5DCA-4CCD-9CBF-43F49BD4A572}" destId="{6E7FB2AD-2C5D-416D-A14A-49A976DE42DA}" srcOrd="1" destOrd="0" presId="urn:microsoft.com/office/officeart/2009/3/layout/PhasedProcess"/>
    <dgm:cxn modelId="{2B1D83D2-8CBE-4264-AB3E-28E791533F09}" type="presParOf" srcId="{D0319FA6-5DCA-4CCD-9CBF-43F49BD4A572}" destId="{5619E11D-514E-44E9-BFD0-EC6BC37B7DAE}" srcOrd="2" destOrd="0" presId="urn:microsoft.com/office/officeart/2009/3/layout/PhasedProcess"/>
    <dgm:cxn modelId="{8A186F47-3845-4887-A0FA-0D19C51DDB12}" type="presParOf" srcId="{D0319FA6-5DCA-4CCD-9CBF-43F49BD4A572}" destId="{F8AF4D00-B79D-4F25-8C0B-F6E0AA92F22A}" srcOrd="3" destOrd="0" presId="urn:microsoft.com/office/officeart/2009/3/layout/PhasedProcess"/>
    <dgm:cxn modelId="{54DE5DA0-B278-4B91-B683-BC1263EB1F88}" type="presParOf" srcId="{D0319FA6-5DCA-4CCD-9CBF-43F49BD4A572}" destId="{22491A21-5BCD-4F88-85B0-4E574E89108A}" srcOrd="4" destOrd="0" presId="urn:microsoft.com/office/officeart/2009/3/layout/PhasedProcess"/>
    <dgm:cxn modelId="{A955895F-7EB1-4BE7-BB29-665E2C1B79B1}" type="presParOf" srcId="{2556E694-A641-4496-BB69-C4D6812AB86E}" destId="{54B7567A-7970-4A37-8207-45986ED2426C}" srcOrd="5" destOrd="0" presId="urn:microsoft.com/office/officeart/2009/3/layout/Phased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6BC4E5-2908-4163-8C8B-9941E4C3A7B2}" type="doc">
      <dgm:prSet loTypeId="urn:microsoft.com/office/officeart/2005/8/layout/pyramid2" loCatId="list" qsTypeId="urn:microsoft.com/office/officeart/2005/8/quickstyle/simple2" qsCatId="simple" csTypeId="urn:microsoft.com/office/officeart/2005/8/colors/colorful3" csCatId="colorful" phldr="1"/>
      <dgm:spPr/>
    </dgm:pt>
    <dgm:pt modelId="{31BE01D3-B17F-4166-B2C7-BBCC1F6EDA6D}">
      <dgm:prSet phldrT="[Text]"/>
      <dgm:spPr/>
      <dgm:t>
        <a:bodyPr/>
        <a:lstStyle/>
        <a:p>
          <a:r>
            <a:rPr lang="en-US" b="0" dirty="0" smtClean="0">
              <a:latin typeface="+mj-lt"/>
            </a:rPr>
            <a:t>Allows users to communicate in real time by typing text in a special window </a:t>
          </a:r>
          <a:endParaRPr lang="en-US" b="0" dirty="0">
            <a:latin typeface="+mj-lt"/>
          </a:endParaRPr>
        </a:p>
      </dgm:t>
    </dgm:pt>
    <dgm:pt modelId="{21E22F79-72E2-4AE8-B970-A2C8C6611ECB}" type="parTrans" cxnId="{67D8CB70-6C12-43AC-8D4B-3DBF4D587FBB}">
      <dgm:prSet/>
      <dgm:spPr/>
      <dgm:t>
        <a:bodyPr/>
        <a:lstStyle/>
        <a:p>
          <a:endParaRPr lang="en-US" b="0"/>
        </a:p>
      </dgm:t>
    </dgm:pt>
    <dgm:pt modelId="{9A1A6E60-584E-4E2E-87CF-7AB2E7BB48FD}" type="sibTrans" cxnId="{67D8CB70-6C12-43AC-8D4B-3DBF4D587FBB}">
      <dgm:prSet/>
      <dgm:spPr/>
      <dgm:t>
        <a:bodyPr/>
        <a:lstStyle/>
        <a:p>
          <a:endParaRPr lang="en-US" b="0"/>
        </a:p>
      </dgm:t>
    </dgm:pt>
    <dgm:pt modelId="{BB251A11-B073-4A0F-97B1-394D05BB3144}">
      <dgm:prSet phldrT="[Text]"/>
      <dgm:spPr/>
      <dgm:t>
        <a:bodyPr/>
        <a:lstStyle/>
        <a:p>
          <a:r>
            <a:rPr lang="en-US" b="0" dirty="0" smtClean="0"/>
            <a:t>You can join chat room discussions.</a:t>
          </a:r>
          <a:endParaRPr lang="en-US" b="0" dirty="0"/>
        </a:p>
      </dgm:t>
    </dgm:pt>
    <dgm:pt modelId="{1B7E0D87-6CC2-4E84-BC60-ED7FE4252DF4}" type="parTrans" cxnId="{AE130008-7847-40FD-BA4C-86DADD3A9CCE}">
      <dgm:prSet/>
      <dgm:spPr/>
      <dgm:t>
        <a:bodyPr/>
        <a:lstStyle/>
        <a:p>
          <a:endParaRPr lang="en-US" b="0"/>
        </a:p>
      </dgm:t>
    </dgm:pt>
    <dgm:pt modelId="{C816EB3D-CC68-45C9-A5FA-348B058F418E}" type="sibTrans" cxnId="{AE130008-7847-40FD-BA4C-86DADD3A9CCE}">
      <dgm:prSet/>
      <dgm:spPr/>
      <dgm:t>
        <a:bodyPr/>
        <a:lstStyle/>
        <a:p>
          <a:endParaRPr lang="en-US" b="0"/>
        </a:p>
      </dgm:t>
    </dgm:pt>
    <dgm:pt modelId="{5A95E035-F48D-448A-82EE-70188F0F2C43}">
      <dgm:prSet phldrT="[Text]"/>
      <dgm:spPr/>
      <dgm:t>
        <a:bodyPr/>
        <a:lstStyle/>
        <a:p>
          <a:r>
            <a:rPr lang="en-US" b="0" dirty="0" smtClean="0"/>
            <a:t>Famous chat rooms: Windows Live Messenger and the chat room of Facebook.</a:t>
          </a:r>
          <a:endParaRPr lang="en-US" b="0" dirty="0"/>
        </a:p>
      </dgm:t>
    </dgm:pt>
    <dgm:pt modelId="{9488DD52-DC26-4A09-BCF2-E5CA09B7E7D0}" type="parTrans" cxnId="{59BDDD47-4E03-4670-A633-D762E75A7BA5}">
      <dgm:prSet/>
      <dgm:spPr/>
      <dgm:t>
        <a:bodyPr/>
        <a:lstStyle/>
        <a:p>
          <a:endParaRPr lang="en-US" b="0"/>
        </a:p>
      </dgm:t>
    </dgm:pt>
    <dgm:pt modelId="{0CC3F591-FD6E-4F57-B97F-44EEFAB2CB3D}" type="sibTrans" cxnId="{59BDDD47-4E03-4670-A633-D762E75A7BA5}">
      <dgm:prSet/>
      <dgm:spPr/>
      <dgm:t>
        <a:bodyPr/>
        <a:lstStyle/>
        <a:p>
          <a:endParaRPr lang="en-US" b="0"/>
        </a:p>
      </dgm:t>
    </dgm:pt>
    <dgm:pt modelId="{04139A47-5166-453A-A990-BE2C6A7CB27D}" type="pres">
      <dgm:prSet presAssocID="{2E6BC4E5-2908-4163-8C8B-9941E4C3A7B2}" presName="compositeShape" presStyleCnt="0">
        <dgm:presLayoutVars>
          <dgm:dir/>
          <dgm:resizeHandles/>
        </dgm:presLayoutVars>
      </dgm:prSet>
      <dgm:spPr/>
    </dgm:pt>
    <dgm:pt modelId="{1F50433A-AF37-48F1-B1D5-145666235F27}" type="pres">
      <dgm:prSet presAssocID="{2E6BC4E5-2908-4163-8C8B-9941E4C3A7B2}" presName="pyramid" presStyleLbl="node1" presStyleIdx="0" presStyleCnt="1" custLinFactNeighborX="-8125" custLinFactNeighborY="23750"/>
      <dgm:spPr/>
    </dgm:pt>
    <dgm:pt modelId="{92DF3543-AEA8-417E-84C0-BB6F852E406D}" type="pres">
      <dgm:prSet presAssocID="{2E6BC4E5-2908-4163-8C8B-9941E4C3A7B2}" presName="theList" presStyleCnt="0"/>
      <dgm:spPr/>
    </dgm:pt>
    <dgm:pt modelId="{0276456D-8DFF-4E8E-84EF-DF5C428EE624}" type="pres">
      <dgm:prSet presAssocID="{31BE01D3-B17F-4166-B2C7-BBCC1F6EDA6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E212F-8E11-4150-BE07-DF710E0ED0FB}" type="pres">
      <dgm:prSet presAssocID="{31BE01D3-B17F-4166-B2C7-BBCC1F6EDA6D}" presName="aSpace" presStyleCnt="0"/>
      <dgm:spPr/>
    </dgm:pt>
    <dgm:pt modelId="{6E1DF058-F254-4507-8AE0-A999974BBE37}" type="pres">
      <dgm:prSet presAssocID="{BB251A11-B073-4A0F-97B1-394D05BB314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EE5BE-4138-4795-90AF-CF1744B4031F}" type="pres">
      <dgm:prSet presAssocID="{BB251A11-B073-4A0F-97B1-394D05BB3144}" presName="aSpace" presStyleCnt="0"/>
      <dgm:spPr/>
    </dgm:pt>
    <dgm:pt modelId="{0C79D2BD-E6E5-48A7-A81F-0381722BA204}" type="pres">
      <dgm:prSet presAssocID="{5A95E035-F48D-448A-82EE-70188F0F2C4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9A35E-CCE0-4578-8AF1-A393DD806762}" type="pres">
      <dgm:prSet presAssocID="{5A95E035-F48D-448A-82EE-70188F0F2C43}" presName="aSpace" presStyleCnt="0"/>
      <dgm:spPr/>
    </dgm:pt>
  </dgm:ptLst>
  <dgm:cxnLst>
    <dgm:cxn modelId="{67D8CB70-6C12-43AC-8D4B-3DBF4D587FBB}" srcId="{2E6BC4E5-2908-4163-8C8B-9941E4C3A7B2}" destId="{31BE01D3-B17F-4166-B2C7-BBCC1F6EDA6D}" srcOrd="0" destOrd="0" parTransId="{21E22F79-72E2-4AE8-B970-A2C8C6611ECB}" sibTransId="{9A1A6E60-584E-4E2E-87CF-7AB2E7BB48FD}"/>
    <dgm:cxn modelId="{C6A592C8-0011-4D39-8328-22BD9A3C2366}" type="presOf" srcId="{5A95E035-F48D-448A-82EE-70188F0F2C43}" destId="{0C79D2BD-E6E5-48A7-A81F-0381722BA204}" srcOrd="0" destOrd="0" presId="urn:microsoft.com/office/officeart/2005/8/layout/pyramid2"/>
    <dgm:cxn modelId="{59BDDD47-4E03-4670-A633-D762E75A7BA5}" srcId="{2E6BC4E5-2908-4163-8C8B-9941E4C3A7B2}" destId="{5A95E035-F48D-448A-82EE-70188F0F2C43}" srcOrd="2" destOrd="0" parTransId="{9488DD52-DC26-4A09-BCF2-E5CA09B7E7D0}" sibTransId="{0CC3F591-FD6E-4F57-B97F-44EEFAB2CB3D}"/>
    <dgm:cxn modelId="{AE130008-7847-40FD-BA4C-86DADD3A9CCE}" srcId="{2E6BC4E5-2908-4163-8C8B-9941E4C3A7B2}" destId="{BB251A11-B073-4A0F-97B1-394D05BB3144}" srcOrd="1" destOrd="0" parTransId="{1B7E0D87-6CC2-4E84-BC60-ED7FE4252DF4}" sibTransId="{C816EB3D-CC68-45C9-A5FA-348B058F418E}"/>
    <dgm:cxn modelId="{19EF527D-1855-4FB0-92B2-594C2309D6ED}" type="presOf" srcId="{BB251A11-B073-4A0F-97B1-394D05BB3144}" destId="{6E1DF058-F254-4507-8AE0-A999974BBE37}" srcOrd="0" destOrd="0" presId="urn:microsoft.com/office/officeart/2005/8/layout/pyramid2"/>
    <dgm:cxn modelId="{315812C6-4A1A-462A-9C5B-FB0778D40455}" type="presOf" srcId="{31BE01D3-B17F-4166-B2C7-BBCC1F6EDA6D}" destId="{0276456D-8DFF-4E8E-84EF-DF5C428EE624}" srcOrd="0" destOrd="0" presId="urn:microsoft.com/office/officeart/2005/8/layout/pyramid2"/>
    <dgm:cxn modelId="{7FED78D9-1B5B-4CB6-8268-02C98388B5A2}" type="presOf" srcId="{2E6BC4E5-2908-4163-8C8B-9941E4C3A7B2}" destId="{04139A47-5166-453A-A990-BE2C6A7CB27D}" srcOrd="0" destOrd="0" presId="urn:microsoft.com/office/officeart/2005/8/layout/pyramid2"/>
    <dgm:cxn modelId="{E7569507-5E9C-4231-B5A6-C900FB0D72EF}" type="presParOf" srcId="{04139A47-5166-453A-A990-BE2C6A7CB27D}" destId="{1F50433A-AF37-48F1-B1D5-145666235F27}" srcOrd="0" destOrd="0" presId="urn:microsoft.com/office/officeart/2005/8/layout/pyramid2"/>
    <dgm:cxn modelId="{987AB137-EF09-4479-9550-26B3B6716FC6}" type="presParOf" srcId="{04139A47-5166-453A-A990-BE2C6A7CB27D}" destId="{92DF3543-AEA8-417E-84C0-BB6F852E406D}" srcOrd="1" destOrd="0" presId="urn:microsoft.com/office/officeart/2005/8/layout/pyramid2"/>
    <dgm:cxn modelId="{EF175A54-8121-441E-8E0D-FD9034937BF1}" type="presParOf" srcId="{92DF3543-AEA8-417E-84C0-BB6F852E406D}" destId="{0276456D-8DFF-4E8E-84EF-DF5C428EE624}" srcOrd="0" destOrd="0" presId="urn:microsoft.com/office/officeart/2005/8/layout/pyramid2"/>
    <dgm:cxn modelId="{C11E7BB0-3AF5-4DDF-9E8F-35C18999ED06}" type="presParOf" srcId="{92DF3543-AEA8-417E-84C0-BB6F852E406D}" destId="{897E212F-8E11-4150-BE07-DF710E0ED0FB}" srcOrd="1" destOrd="0" presId="urn:microsoft.com/office/officeart/2005/8/layout/pyramid2"/>
    <dgm:cxn modelId="{5534891B-AC91-41E8-B715-98811CB8947F}" type="presParOf" srcId="{92DF3543-AEA8-417E-84C0-BB6F852E406D}" destId="{6E1DF058-F254-4507-8AE0-A999974BBE37}" srcOrd="2" destOrd="0" presId="urn:microsoft.com/office/officeart/2005/8/layout/pyramid2"/>
    <dgm:cxn modelId="{FD0F993C-9110-4A21-8747-D252E50AF816}" type="presParOf" srcId="{92DF3543-AEA8-417E-84C0-BB6F852E406D}" destId="{1B3EE5BE-4138-4795-90AF-CF1744B4031F}" srcOrd="3" destOrd="0" presId="urn:microsoft.com/office/officeart/2005/8/layout/pyramid2"/>
    <dgm:cxn modelId="{E17BF480-346A-4CB8-8AAF-1DBB41296307}" type="presParOf" srcId="{92DF3543-AEA8-417E-84C0-BB6F852E406D}" destId="{0C79D2BD-E6E5-48A7-A81F-0381722BA204}" srcOrd="4" destOrd="0" presId="urn:microsoft.com/office/officeart/2005/8/layout/pyramid2"/>
    <dgm:cxn modelId="{235FD47A-32EB-4B75-9960-FA25901807A5}" type="presParOf" srcId="{92DF3543-AEA8-417E-84C0-BB6F852E406D}" destId="{6919A35E-CCE0-4578-8AF1-A393DD80676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BC2E1DE-F208-463A-8A14-1697BBEB6A49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0C7B4-3FF4-4782-AB4A-0CCBEFD03292}">
      <dgm:prSet phldrT="[Text]" custT="1"/>
      <dgm:spPr/>
      <dgm:t>
        <a:bodyPr/>
        <a:lstStyle/>
        <a:p>
          <a:r>
            <a:rPr lang="en-US" sz="1600" b="1" i="1" smtClean="0"/>
            <a:t>Convenient</a:t>
          </a:r>
          <a:endParaRPr lang="en-US" sz="1600" b="1" i="1" dirty="0"/>
        </a:p>
      </dgm:t>
    </dgm:pt>
    <dgm:pt modelId="{7ACC89C8-3CF5-4E25-9F0E-10F52CD6FBCC}" type="parTrans" cxnId="{FAE98208-C286-4E48-8544-D81E6DBD9BDA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D1A631E9-56BC-4DF3-8C4D-19DC44E1EAE4}" type="sibTrans" cxnId="{FAE98208-C286-4E48-8544-D81E6DBD9BDA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B0D334D7-C1ED-4B9F-9B5C-66D26A302554}">
      <dgm:prSet phldrT="[Text]" custT="1"/>
      <dgm:spPr/>
      <dgm:t>
        <a:bodyPr/>
        <a:lstStyle/>
        <a:p>
          <a:r>
            <a:rPr lang="en-US" sz="1600" b="1" i="1" smtClean="0"/>
            <a:t>Speed</a:t>
          </a:r>
          <a:endParaRPr lang="en-US" sz="1600" b="1" i="1" dirty="0"/>
        </a:p>
      </dgm:t>
    </dgm:pt>
    <dgm:pt modelId="{C81BF897-6EA4-424A-BD76-8FC1528686C2}" type="parTrans" cxnId="{3150F077-485C-45E3-9ED0-51D9D691CA13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7E9CB651-BB2E-464C-8A7C-815013F8006B}" type="sibTrans" cxnId="{3150F077-485C-45E3-9ED0-51D9D691CA13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E3CDBEE0-AB7D-475F-940F-ACDDF20119DA}">
      <dgm:prSet phldrT="[Text]" custT="1"/>
      <dgm:spPr/>
      <dgm:t>
        <a:bodyPr/>
        <a:lstStyle/>
        <a:p>
          <a:r>
            <a:rPr lang="en-US" sz="1600" b="1" i="1" smtClean="0"/>
            <a:t>cheap</a:t>
          </a:r>
          <a:endParaRPr lang="en-US" sz="1600" b="1" i="1" dirty="0"/>
        </a:p>
      </dgm:t>
    </dgm:pt>
    <dgm:pt modelId="{11C9F84C-D443-4D05-87A4-4EB1A6324038}" type="parTrans" cxnId="{9E539F38-1254-476D-B06A-BC8CA5124BAF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6BF06081-2B54-4540-8503-929E89E5BAC6}" type="sibTrans" cxnId="{9E539F38-1254-476D-B06A-BC8CA5124BAF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C09599FA-CF8D-44ED-9088-C3AFC98AEA8D}">
      <dgm:prSet custT="1"/>
      <dgm:spPr/>
      <dgm:t>
        <a:bodyPr/>
        <a:lstStyle/>
        <a:p>
          <a:r>
            <a:rPr lang="en-US" sz="1600" b="1" i="1" smtClean="0"/>
            <a:t>Reliable</a:t>
          </a:r>
          <a:endParaRPr lang="en-US" sz="1600" b="1" i="1" dirty="0"/>
        </a:p>
      </dgm:t>
    </dgm:pt>
    <dgm:pt modelId="{95F178CC-7897-4A3B-95AC-825B85220471}" type="parTrans" cxnId="{73711920-5EA5-4F5E-B204-D9708B3FD22F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ED85CD27-EFB0-4B89-900D-5B298501BB23}" type="sibTrans" cxnId="{73711920-5EA5-4F5E-B204-D9708B3FD22F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F0CBE859-BAD2-476B-91AF-3097C0CA68C9}">
      <dgm:prSet custT="1"/>
      <dgm:spPr/>
      <dgm:t>
        <a:bodyPr/>
        <a:lstStyle/>
        <a:p>
          <a:r>
            <a:rPr lang="en-US" sz="1600" b="1" i="1" smtClean="0"/>
            <a:t>Global</a:t>
          </a:r>
          <a:endParaRPr lang="en-US" sz="1600" b="1" i="1" dirty="0"/>
        </a:p>
      </dgm:t>
    </dgm:pt>
    <dgm:pt modelId="{CFEF0D44-B6DA-4EAE-A16F-8507DF237045}" type="parTrans" cxnId="{8AF17500-CDDC-4375-A96F-28E6CA8D1B19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AE82F6F2-4174-4807-80A6-49EFC1241826}" type="sibTrans" cxnId="{8AF17500-CDDC-4375-A96F-28E6CA8D1B19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ECF1DF5D-2427-4702-9F3B-E57CB40E8224}">
      <dgm:prSet custT="1"/>
      <dgm:spPr/>
      <dgm:t>
        <a:bodyPr/>
        <a:lstStyle/>
        <a:p>
          <a:r>
            <a:rPr lang="en-US" sz="1600" b="1" i="1" smtClean="0"/>
            <a:t>Generality</a:t>
          </a:r>
          <a:endParaRPr lang="en-US" sz="1600" b="1" i="1" dirty="0"/>
        </a:p>
      </dgm:t>
    </dgm:pt>
    <dgm:pt modelId="{2B23BA30-9C6E-4D53-A38F-2B6BF649B618}" type="parTrans" cxnId="{0F18C538-308E-477E-B2BB-0726EAD2B50D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24505571-D9F2-44F7-8C2B-8EBB9FC2406D}" type="sibTrans" cxnId="{0F18C538-308E-477E-B2BB-0726EAD2B50D}">
      <dgm:prSet/>
      <dgm:spPr/>
      <dgm:t>
        <a:bodyPr/>
        <a:lstStyle/>
        <a:p>
          <a:endParaRPr lang="en-US" sz="1600" b="1" i="1">
            <a:solidFill>
              <a:srgbClr val="FF0000"/>
            </a:solidFill>
          </a:endParaRPr>
        </a:p>
      </dgm:t>
    </dgm:pt>
    <dgm:pt modelId="{8CC9BAF7-907C-4DFE-9047-D35509C42492}" type="pres">
      <dgm:prSet presAssocID="{4BC2E1DE-F208-463A-8A14-1697BBEB6A4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236A72-2D43-4BCB-8AAA-A79556B77324}" type="pres">
      <dgm:prSet presAssocID="{DE50C7B4-3FF4-4782-AB4A-0CCBEFD03292}" presName="composite" presStyleCnt="0"/>
      <dgm:spPr/>
      <dgm:t>
        <a:bodyPr/>
        <a:lstStyle/>
        <a:p>
          <a:endParaRPr lang="en-US"/>
        </a:p>
      </dgm:t>
    </dgm:pt>
    <dgm:pt modelId="{224E8BEE-0A3E-4361-B430-13D78F46DAE4}" type="pres">
      <dgm:prSet presAssocID="{DE50C7B4-3FF4-4782-AB4A-0CCBEFD03292}" presName="LShape" presStyleLbl="alignNode1" presStyleIdx="0" presStyleCnt="11"/>
      <dgm:spPr/>
      <dgm:t>
        <a:bodyPr/>
        <a:lstStyle/>
        <a:p>
          <a:endParaRPr lang="en-US"/>
        </a:p>
      </dgm:t>
    </dgm:pt>
    <dgm:pt modelId="{49120C8E-7043-4A99-88C9-472291E9AA2D}" type="pres">
      <dgm:prSet presAssocID="{DE50C7B4-3FF4-4782-AB4A-0CCBEFD03292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457E3-B7C2-4056-B857-388264AAE41A}" type="pres">
      <dgm:prSet presAssocID="{DE50C7B4-3FF4-4782-AB4A-0CCBEFD03292}" presName="Triangle" presStyleLbl="alignNode1" presStyleIdx="1" presStyleCnt="11"/>
      <dgm:spPr/>
      <dgm:t>
        <a:bodyPr/>
        <a:lstStyle/>
        <a:p>
          <a:endParaRPr lang="en-US"/>
        </a:p>
      </dgm:t>
    </dgm:pt>
    <dgm:pt modelId="{79AB3879-5FB6-44E4-82A5-31FA0EB5CDA5}" type="pres">
      <dgm:prSet presAssocID="{D1A631E9-56BC-4DF3-8C4D-19DC44E1EAE4}" presName="sibTrans" presStyleCnt="0"/>
      <dgm:spPr/>
      <dgm:t>
        <a:bodyPr/>
        <a:lstStyle/>
        <a:p>
          <a:endParaRPr lang="en-US"/>
        </a:p>
      </dgm:t>
    </dgm:pt>
    <dgm:pt modelId="{DB6E72DF-3203-4A99-9A13-96BA235A0DFF}" type="pres">
      <dgm:prSet presAssocID="{D1A631E9-56BC-4DF3-8C4D-19DC44E1EAE4}" presName="space" presStyleCnt="0"/>
      <dgm:spPr/>
      <dgm:t>
        <a:bodyPr/>
        <a:lstStyle/>
        <a:p>
          <a:endParaRPr lang="en-US"/>
        </a:p>
      </dgm:t>
    </dgm:pt>
    <dgm:pt modelId="{4B8FCE00-4B31-4B8F-8B2F-C2EE6B3BB656}" type="pres">
      <dgm:prSet presAssocID="{B0D334D7-C1ED-4B9F-9B5C-66D26A302554}" presName="composite" presStyleCnt="0"/>
      <dgm:spPr/>
      <dgm:t>
        <a:bodyPr/>
        <a:lstStyle/>
        <a:p>
          <a:endParaRPr lang="en-US"/>
        </a:p>
      </dgm:t>
    </dgm:pt>
    <dgm:pt modelId="{D1DA637E-2468-44B3-847A-F8886CF622BB}" type="pres">
      <dgm:prSet presAssocID="{B0D334D7-C1ED-4B9F-9B5C-66D26A302554}" presName="LShape" presStyleLbl="alignNode1" presStyleIdx="2" presStyleCnt="11"/>
      <dgm:spPr/>
      <dgm:t>
        <a:bodyPr/>
        <a:lstStyle/>
        <a:p>
          <a:endParaRPr lang="en-US"/>
        </a:p>
      </dgm:t>
    </dgm:pt>
    <dgm:pt modelId="{64C4829E-A0D4-4602-813C-52A73E6AF065}" type="pres">
      <dgm:prSet presAssocID="{B0D334D7-C1ED-4B9F-9B5C-66D26A302554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C8398-C733-43B8-A2FF-C7D0B621BFAB}" type="pres">
      <dgm:prSet presAssocID="{B0D334D7-C1ED-4B9F-9B5C-66D26A302554}" presName="Triangle" presStyleLbl="alignNode1" presStyleIdx="3" presStyleCnt="11"/>
      <dgm:spPr/>
      <dgm:t>
        <a:bodyPr/>
        <a:lstStyle/>
        <a:p>
          <a:endParaRPr lang="en-US"/>
        </a:p>
      </dgm:t>
    </dgm:pt>
    <dgm:pt modelId="{C2B27D66-9F68-436E-B825-698AAC31919E}" type="pres">
      <dgm:prSet presAssocID="{7E9CB651-BB2E-464C-8A7C-815013F8006B}" presName="sibTrans" presStyleCnt="0"/>
      <dgm:spPr/>
      <dgm:t>
        <a:bodyPr/>
        <a:lstStyle/>
        <a:p>
          <a:endParaRPr lang="en-US"/>
        </a:p>
      </dgm:t>
    </dgm:pt>
    <dgm:pt modelId="{1110E216-2EA1-42A4-AF6F-23B4067BB529}" type="pres">
      <dgm:prSet presAssocID="{7E9CB651-BB2E-464C-8A7C-815013F8006B}" presName="space" presStyleCnt="0"/>
      <dgm:spPr/>
      <dgm:t>
        <a:bodyPr/>
        <a:lstStyle/>
        <a:p>
          <a:endParaRPr lang="en-US"/>
        </a:p>
      </dgm:t>
    </dgm:pt>
    <dgm:pt modelId="{C358137B-475D-4C7F-9EA6-0DE9CE270F52}" type="pres">
      <dgm:prSet presAssocID="{E3CDBEE0-AB7D-475F-940F-ACDDF20119DA}" presName="composite" presStyleCnt="0"/>
      <dgm:spPr/>
      <dgm:t>
        <a:bodyPr/>
        <a:lstStyle/>
        <a:p>
          <a:endParaRPr lang="en-US"/>
        </a:p>
      </dgm:t>
    </dgm:pt>
    <dgm:pt modelId="{A9F30566-7621-4612-8DAD-C83E15F6C3B5}" type="pres">
      <dgm:prSet presAssocID="{E3CDBEE0-AB7D-475F-940F-ACDDF20119DA}" presName="LShape" presStyleLbl="alignNode1" presStyleIdx="4" presStyleCnt="11"/>
      <dgm:spPr/>
      <dgm:t>
        <a:bodyPr/>
        <a:lstStyle/>
        <a:p>
          <a:endParaRPr lang="en-US"/>
        </a:p>
      </dgm:t>
    </dgm:pt>
    <dgm:pt modelId="{2969A840-6E79-4D72-B869-96D1ECDA4F94}" type="pres">
      <dgm:prSet presAssocID="{E3CDBEE0-AB7D-475F-940F-ACDDF20119DA}" presName="ParentText" presStyleLbl="revTx" presStyleIdx="2" presStyleCnt="6" custScaleX="141981" custLinFactNeighborX="17185" custLinFactNeighborY="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23236-0099-44E8-8926-85D1E496BEA4}" type="pres">
      <dgm:prSet presAssocID="{E3CDBEE0-AB7D-475F-940F-ACDDF20119DA}" presName="Triangle" presStyleLbl="alignNode1" presStyleIdx="5" presStyleCnt="11"/>
      <dgm:spPr/>
      <dgm:t>
        <a:bodyPr/>
        <a:lstStyle/>
        <a:p>
          <a:endParaRPr lang="en-US"/>
        </a:p>
      </dgm:t>
    </dgm:pt>
    <dgm:pt modelId="{3268D629-4367-464F-8D4A-A6859F847C20}" type="pres">
      <dgm:prSet presAssocID="{6BF06081-2B54-4540-8503-929E89E5BAC6}" presName="sibTrans" presStyleCnt="0"/>
      <dgm:spPr/>
      <dgm:t>
        <a:bodyPr/>
        <a:lstStyle/>
        <a:p>
          <a:endParaRPr lang="en-US"/>
        </a:p>
      </dgm:t>
    </dgm:pt>
    <dgm:pt modelId="{286541FB-0A6B-4D0C-A635-3A39A5F1B511}" type="pres">
      <dgm:prSet presAssocID="{6BF06081-2B54-4540-8503-929E89E5BAC6}" presName="space" presStyleCnt="0"/>
      <dgm:spPr/>
      <dgm:t>
        <a:bodyPr/>
        <a:lstStyle/>
        <a:p>
          <a:endParaRPr lang="en-US"/>
        </a:p>
      </dgm:t>
    </dgm:pt>
    <dgm:pt modelId="{C72FEAF9-E8D1-4B3C-AED0-0C2050758105}" type="pres">
      <dgm:prSet presAssocID="{C09599FA-CF8D-44ED-9088-C3AFC98AEA8D}" presName="composite" presStyleCnt="0"/>
      <dgm:spPr/>
      <dgm:t>
        <a:bodyPr/>
        <a:lstStyle/>
        <a:p>
          <a:endParaRPr lang="en-US"/>
        </a:p>
      </dgm:t>
    </dgm:pt>
    <dgm:pt modelId="{19F608B3-7263-48B0-A79D-16F17A540C0E}" type="pres">
      <dgm:prSet presAssocID="{C09599FA-CF8D-44ED-9088-C3AFC98AEA8D}" presName="LShape" presStyleLbl="alignNode1" presStyleIdx="6" presStyleCnt="11"/>
      <dgm:spPr/>
      <dgm:t>
        <a:bodyPr/>
        <a:lstStyle/>
        <a:p>
          <a:endParaRPr lang="en-US"/>
        </a:p>
      </dgm:t>
    </dgm:pt>
    <dgm:pt modelId="{BF67581A-E605-4696-A9D0-E2B18DBA89DE}" type="pres">
      <dgm:prSet presAssocID="{C09599FA-CF8D-44ED-9088-C3AFC98AEA8D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00655-72BE-4031-A0E1-72353D901DAB}" type="pres">
      <dgm:prSet presAssocID="{C09599FA-CF8D-44ED-9088-C3AFC98AEA8D}" presName="Triangle" presStyleLbl="alignNode1" presStyleIdx="7" presStyleCnt="11"/>
      <dgm:spPr/>
      <dgm:t>
        <a:bodyPr/>
        <a:lstStyle/>
        <a:p>
          <a:endParaRPr lang="en-US"/>
        </a:p>
      </dgm:t>
    </dgm:pt>
    <dgm:pt modelId="{8C6359FC-F04A-4504-8014-074A15B59514}" type="pres">
      <dgm:prSet presAssocID="{ED85CD27-EFB0-4B89-900D-5B298501BB23}" presName="sibTrans" presStyleCnt="0"/>
      <dgm:spPr/>
      <dgm:t>
        <a:bodyPr/>
        <a:lstStyle/>
        <a:p>
          <a:endParaRPr lang="en-US"/>
        </a:p>
      </dgm:t>
    </dgm:pt>
    <dgm:pt modelId="{FBE8B3B8-6410-4E74-8886-51354E5A03DF}" type="pres">
      <dgm:prSet presAssocID="{ED85CD27-EFB0-4B89-900D-5B298501BB23}" presName="space" presStyleCnt="0"/>
      <dgm:spPr/>
      <dgm:t>
        <a:bodyPr/>
        <a:lstStyle/>
        <a:p>
          <a:endParaRPr lang="en-US"/>
        </a:p>
      </dgm:t>
    </dgm:pt>
    <dgm:pt modelId="{0BD0D726-1BE1-4B65-813B-FC8957159DFB}" type="pres">
      <dgm:prSet presAssocID="{F0CBE859-BAD2-476B-91AF-3097C0CA68C9}" presName="composite" presStyleCnt="0"/>
      <dgm:spPr/>
      <dgm:t>
        <a:bodyPr/>
        <a:lstStyle/>
        <a:p>
          <a:endParaRPr lang="en-US"/>
        </a:p>
      </dgm:t>
    </dgm:pt>
    <dgm:pt modelId="{B0622F22-99B8-4F71-84A0-7090A54C7212}" type="pres">
      <dgm:prSet presAssocID="{F0CBE859-BAD2-476B-91AF-3097C0CA68C9}" presName="LShape" presStyleLbl="alignNode1" presStyleIdx="8" presStyleCnt="11"/>
      <dgm:spPr/>
      <dgm:t>
        <a:bodyPr/>
        <a:lstStyle/>
        <a:p>
          <a:endParaRPr lang="en-US"/>
        </a:p>
      </dgm:t>
    </dgm:pt>
    <dgm:pt modelId="{F1A60991-E983-47F7-9F3D-642197F9EAB1}" type="pres">
      <dgm:prSet presAssocID="{F0CBE859-BAD2-476B-91AF-3097C0CA68C9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CB8A7-C020-4EE9-9994-105B8F9CFF9B}" type="pres">
      <dgm:prSet presAssocID="{F0CBE859-BAD2-476B-91AF-3097C0CA68C9}" presName="Triangle" presStyleLbl="alignNode1" presStyleIdx="9" presStyleCnt="11"/>
      <dgm:spPr/>
      <dgm:t>
        <a:bodyPr/>
        <a:lstStyle/>
        <a:p>
          <a:endParaRPr lang="en-US"/>
        </a:p>
      </dgm:t>
    </dgm:pt>
    <dgm:pt modelId="{5D7BFEDA-DC75-4512-8D75-750F3338C7BF}" type="pres">
      <dgm:prSet presAssocID="{AE82F6F2-4174-4807-80A6-49EFC1241826}" presName="sibTrans" presStyleCnt="0"/>
      <dgm:spPr/>
      <dgm:t>
        <a:bodyPr/>
        <a:lstStyle/>
        <a:p>
          <a:endParaRPr lang="en-US"/>
        </a:p>
      </dgm:t>
    </dgm:pt>
    <dgm:pt modelId="{68EFA4DB-BF5E-4C72-950F-79B2B18F202F}" type="pres">
      <dgm:prSet presAssocID="{AE82F6F2-4174-4807-80A6-49EFC1241826}" presName="space" presStyleCnt="0"/>
      <dgm:spPr/>
      <dgm:t>
        <a:bodyPr/>
        <a:lstStyle/>
        <a:p>
          <a:endParaRPr lang="en-US"/>
        </a:p>
      </dgm:t>
    </dgm:pt>
    <dgm:pt modelId="{46CB46A7-1AA5-41F2-880C-AB3B1F3EA361}" type="pres">
      <dgm:prSet presAssocID="{ECF1DF5D-2427-4702-9F3B-E57CB40E8224}" presName="composite" presStyleCnt="0"/>
      <dgm:spPr/>
      <dgm:t>
        <a:bodyPr/>
        <a:lstStyle/>
        <a:p>
          <a:endParaRPr lang="en-US"/>
        </a:p>
      </dgm:t>
    </dgm:pt>
    <dgm:pt modelId="{7005C1B2-2CDA-4824-B675-BE4D0A0DF16D}" type="pres">
      <dgm:prSet presAssocID="{ECF1DF5D-2427-4702-9F3B-E57CB40E8224}" presName="LShape" presStyleLbl="alignNode1" presStyleIdx="10" presStyleCnt="11"/>
      <dgm:spPr/>
      <dgm:t>
        <a:bodyPr/>
        <a:lstStyle/>
        <a:p>
          <a:endParaRPr lang="en-US"/>
        </a:p>
      </dgm:t>
    </dgm:pt>
    <dgm:pt modelId="{FEAE3C04-C91C-45D4-8987-401F8DBE56B4}" type="pres">
      <dgm:prSet presAssocID="{ECF1DF5D-2427-4702-9F3B-E57CB40E822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D96C7-E2B8-4EB2-903C-9BF4D3F9814E}" type="presOf" srcId="{F0CBE859-BAD2-476B-91AF-3097C0CA68C9}" destId="{F1A60991-E983-47F7-9F3D-642197F9EAB1}" srcOrd="0" destOrd="0" presId="urn:microsoft.com/office/officeart/2009/3/layout/StepUpProcess"/>
    <dgm:cxn modelId="{18E6D34C-620B-4CC8-96E8-EC2FB3DAE12F}" type="presOf" srcId="{4BC2E1DE-F208-463A-8A14-1697BBEB6A49}" destId="{8CC9BAF7-907C-4DFE-9047-D35509C42492}" srcOrd="0" destOrd="0" presId="urn:microsoft.com/office/officeart/2009/3/layout/StepUpProcess"/>
    <dgm:cxn modelId="{B32C4988-3F51-4E05-970A-1775C657A567}" type="presOf" srcId="{ECF1DF5D-2427-4702-9F3B-E57CB40E8224}" destId="{FEAE3C04-C91C-45D4-8987-401F8DBE56B4}" srcOrd="0" destOrd="0" presId="urn:microsoft.com/office/officeart/2009/3/layout/StepUpProcess"/>
    <dgm:cxn modelId="{43D8DFEB-188F-47DF-B553-A3218A7BEA1A}" type="presOf" srcId="{C09599FA-CF8D-44ED-9088-C3AFC98AEA8D}" destId="{BF67581A-E605-4696-A9D0-E2B18DBA89DE}" srcOrd="0" destOrd="0" presId="urn:microsoft.com/office/officeart/2009/3/layout/StepUpProcess"/>
    <dgm:cxn modelId="{73711920-5EA5-4F5E-B204-D9708B3FD22F}" srcId="{4BC2E1DE-F208-463A-8A14-1697BBEB6A49}" destId="{C09599FA-CF8D-44ED-9088-C3AFC98AEA8D}" srcOrd="3" destOrd="0" parTransId="{95F178CC-7897-4A3B-95AC-825B85220471}" sibTransId="{ED85CD27-EFB0-4B89-900D-5B298501BB23}"/>
    <dgm:cxn modelId="{0F18C538-308E-477E-B2BB-0726EAD2B50D}" srcId="{4BC2E1DE-F208-463A-8A14-1697BBEB6A49}" destId="{ECF1DF5D-2427-4702-9F3B-E57CB40E8224}" srcOrd="5" destOrd="0" parTransId="{2B23BA30-9C6E-4D53-A38F-2B6BF649B618}" sibTransId="{24505571-D9F2-44F7-8C2B-8EBB9FC2406D}"/>
    <dgm:cxn modelId="{4FF1B3E6-15E3-4902-AEBD-FC34A526DB7A}" type="presOf" srcId="{DE50C7B4-3FF4-4782-AB4A-0CCBEFD03292}" destId="{49120C8E-7043-4A99-88C9-472291E9AA2D}" srcOrd="0" destOrd="0" presId="urn:microsoft.com/office/officeart/2009/3/layout/StepUpProcess"/>
    <dgm:cxn modelId="{E657F13F-DD51-451D-9F4C-3C07B722BB7D}" type="presOf" srcId="{B0D334D7-C1ED-4B9F-9B5C-66D26A302554}" destId="{64C4829E-A0D4-4602-813C-52A73E6AF065}" srcOrd="0" destOrd="0" presId="urn:microsoft.com/office/officeart/2009/3/layout/StepUpProcess"/>
    <dgm:cxn modelId="{3150F077-485C-45E3-9ED0-51D9D691CA13}" srcId="{4BC2E1DE-F208-463A-8A14-1697BBEB6A49}" destId="{B0D334D7-C1ED-4B9F-9B5C-66D26A302554}" srcOrd="1" destOrd="0" parTransId="{C81BF897-6EA4-424A-BD76-8FC1528686C2}" sibTransId="{7E9CB651-BB2E-464C-8A7C-815013F8006B}"/>
    <dgm:cxn modelId="{74BA4C8D-7F26-4752-821B-CC54D9A3B8C6}" type="presOf" srcId="{E3CDBEE0-AB7D-475F-940F-ACDDF20119DA}" destId="{2969A840-6E79-4D72-B869-96D1ECDA4F94}" srcOrd="0" destOrd="0" presId="urn:microsoft.com/office/officeart/2009/3/layout/StepUpProcess"/>
    <dgm:cxn modelId="{9E539F38-1254-476D-B06A-BC8CA5124BAF}" srcId="{4BC2E1DE-F208-463A-8A14-1697BBEB6A49}" destId="{E3CDBEE0-AB7D-475F-940F-ACDDF20119DA}" srcOrd="2" destOrd="0" parTransId="{11C9F84C-D443-4D05-87A4-4EB1A6324038}" sibTransId="{6BF06081-2B54-4540-8503-929E89E5BAC6}"/>
    <dgm:cxn modelId="{8AF17500-CDDC-4375-A96F-28E6CA8D1B19}" srcId="{4BC2E1DE-F208-463A-8A14-1697BBEB6A49}" destId="{F0CBE859-BAD2-476B-91AF-3097C0CA68C9}" srcOrd="4" destOrd="0" parTransId="{CFEF0D44-B6DA-4EAE-A16F-8507DF237045}" sibTransId="{AE82F6F2-4174-4807-80A6-49EFC1241826}"/>
    <dgm:cxn modelId="{FAE98208-C286-4E48-8544-D81E6DBD9BDA}" srcId="{4BC2E1DE-F208-463A-8A14-1697BBEB6A49}" destId="{DE50C7B4-3FF4-4782-AB4A-0CCBEFD03292}" srcOrd="0" destOrd="0" parTransId="{7ACC89C8-3CF5-4E25-9F0E-10F52CD6FBCC}" sibTransId="{D1A631E9-56BC-4DF3-8C4D-19DC44E1EAE4}"/>
    <dgm:cxn modelId="{4FF97298-C62F-4D71-8D90-10F57AFCBC94}" type="presParOf" srcId="{8CC9BAF7-907C-4DFE-9047-D35509C42492}" destId="{E6236A72-2D43-4BCB-8AAA-A79556B77324}" srcOrd="0" destOrd="0" presId="urn:microsoft.com/office/officeart/2009/3/layout/StepUpProcess"/>
    <dgm:cxn modelId="{D1D7F1CB-69C3-4469-99CD-A7224BB1B891}" type="presParOf" srcId="{E6236A72-2D43-4BCB-8AAA-A79556B77324}" destId="{224E8BEE-0A3E-4361-B430-13D78F46DAE4}" srcOrd="0" destOrd="0" presId="urn:microsoft.com/office/officeart/2009/3/layout/StepUpProcess"/>
    <dgm:cxn modelId="{89114D4C-E46B-4B6E-960B-BCFFDB032CD2}" type="presParOf" srcId="{E6236A72-2D43-4BCB-8AAA-A79556B77324}" destId="{49120C8E-7043-4A99-88C9-472291E9AA2D}" srcOrd="1" destOrd="0" presId="urn:microsoft.com/office/officeart/2009/3/layout/StepUpProcess"/>
    <dgm:cxn modelId="{D03559E0-346C-4BD9-AC46-32BCF0AF1A1C}" type="presParOf" srcId="{E6236A72-2D43-4BCB-8AAA-A79556B77324}" destId="{D08457E3-B7C2-4056-B857-388264AAE41A}" srcOrd="2" destOrd="0" presId="urn:microsoft.com/office/officeart/2009/3/layout/StepUpProcess"/>
    <dgm:cxn modelId="{9926B6A7-76AD-4DB1-AA9E-F0E6D44E6E17}" type="presParOf" srcId="{8CC9BAF7-907C-4DFE-9047-D35509C42492}" destId="{79AB3879-5FB6-44E4-82A5-31FA0EB5CDA5}" srcOrd="1" destOrd="0" presId="urn:microsoft.com/office/officeart/2009/3/layout/StepUpProcess"/>
    <dgm:cxn modelId="{ECEA01EB-6851-4EC8-9B1B-688D49DD5267}" type="presParOf" srcId="{79AB3879-5FB6-44E4-82A5-31FA0EB5CDA5}" destId="{DB6E72DF-3203-4A99-9A13-96BA235A0DFF}" srcOrd="0" destOrd="0" presId="urn:microsoft.com/office/officeart/2009/3/layout/StepUpProcess"/>
    <dgm:cxn modelId="{FDC8200E-BB73-4FCF-88ED-42B925266CCE}" type="presParOf" srcId="{8CC9BAF7-907C-4DFE-9047-D35509C42492}" destId="{4B8FCE00-4B31-4B8F-8B2F-C2EE6B3BB656}" srcOrd="2" destOrd="0" presId="urn:microsoft.com/office/officeart/2009/3/layout/StepUpProcess"/>
    <dgm:cxn modelId="{FC1AB079-E9CF-44F2-9093-DDE35B86222F}" type="presParOf" srcId="{4B8FCE00-4B31-4B8F-8B2F-C2EE6B3BB656}" destId="{D1DA637E-2468-44B3-847A-F8886CF622BB}" srcOrd="0" destOrd="0" presId="urn:microsoft.com/office/officeart/2009/3/layout/StepUpProcess"/>
    <dgm:cxn modelId="{14E237B5-F05F-4C43-B280-F8D10592B1D8}" type="presParOf" srcId="{4B8FCE00-4B31-4B8F-8B2F-C2EE6B3BB656}" destId="{64C4829E-A0D4-4602-813C-52A73E6AF065}" srcOrd="1" destOrd="0" presId="urn:microsoft.com/office/officeart/2009/3/layout/StepUpProcess"/>
    <dgm:cxn modelId="{F2395F25-BF8B-4EC9-A027-3873C2043091}" type="presParOf" srcId="{4B8FCE00-4B31-4B8F-8B2F-C2EE6B3BB656}" destId="{BBCC8398-C733-43B8-A2FF-C7D0B621BFAB}" srcOrd="2" destOrd="0" presId="urn:microsoft.com/office/officeart/2009/3/layout/StepUpProcess"/>
    <dgm:cxn modelId="{6F5149FD-CA03-4BE0-AB61-E5A87058EBAC}" type="presParOf" srcId="{8CC9BAF7-907C-4DFE-9047-D35509C42492}" destId="{C2B27D66-9F68-436E-B825-698AAC31919E}" srcOrd="3" destOrd="0" presId="urn:microsoft.com/office/officeart/2009/3/layout/StepUpProcess"/>
    <dgm:cxn modelId="{C2AE545C-3187-4355-B168-546F04859F54}" type="presParOf" srcId="{C2B27D66-9F68-436E-B825-698AAC31919E}" destId="{1110E216-2EA1-42A4-AF6F-23B4067BB529}" srcOrd="0" destOrd="0" presId="urn:microsoft.com/office/officeart/2009/3/layout/StepUpProcess"/>
    <dgm:cxn modelId="{0B8F78B4-08E8-42BB-AE20-E460B68FBF78}" type="presParOf" srcId="{8CC9BAF7-907C-4DFE-9047-D35509C42492}" destId="{C358137B-475D-4C7F-9EA6-0DE9CE270F52}" srcOrd="4" destOrd="0" presId="urn:microsoft.com/office/officeart/2009/3/layout/StepUpProcess"/>
    <dgm:cxn modelId="{9FE2EAEA-F5E0-440E-A534-B4542FA06DE0}" type="presParOf" srcId="{C358137B-475D-4C7F-9EA6-0DE9CE270F52}" destId="{A9F30566-7621-4612-8DAD-C83E15F6C3B5}" srcOrd="0" destOrd="0" presId="urn:microsoft.com/office/officeart/2009/3/layout/StepUpProcess"/>
    <dgm:cxn modelId="{55B44DAD-8608-4158-92B2-7688FE527E39}" type="presParOf" srcId="{C358137B-475D-4C7F-9EA6-0DE9CE270F52}" destId="{2969A840-6E79-4D72-B869-96D1ECDA4F94}" srcOrd="1" destOrd="0" presId="urn:microsoft.com/office/officeart/2009/3/layout/StepUpProcess"/>
    <dgm:cxn modelId="{4B8B7DD8-6721-4963-B483-78B889EC0709}" type="presParOf" srcId="{C358137B-475D-4C7F-9EA6-0DE9CE270F52}" destId="{19023236-0099-44E8-8926-85D1E496BEA4}" srcOrd="2" destOrd="0" presId="urn:microsoft.com/office/officeart/2009/3/layout/StepUpProcess"/>
    <dgm:cxn modelId="{1311D72F-88F3-4C1A-838E-6EA5BA2972BD}" type="presParOf" srcId="{8CC9BAF7-907C-4DFE-9047-D35509C42492}" destId="{3268D629-4367-464F-8D4A-A6859F847C20}" srcOrd="5" destOrd="0" presId="urn:microsoft.com/office/officeart/2009/3/layout/StepUpProcess"/>
    <dgm:cxn modelId="{55DDD609-23B9-4954-A565-2AF1729FD27B}" type="presParOf" srcId="{3268D629-4367-464F-8D4A-A6859F847C20}" destId="{286541FB-0A6B-4D0C-A635-3A39A5F1B511}" srcOrd="0" destOrd="0" presId="urn:microsoft.com/office/officeart/2009/3/layout/StepUpProcess"/>
    <dgm:cxn modelId="{9451E950-2470-4EA2-8237-95E6E4963EC8}" type="presParOf" srcId="{8CC9BAF7-907C-4DFE-9047-D35509C42492}" destId="{C72FEAF9-E8D1-4B3C-AED0-0C2050758105}" srcOrd="6" destOrd="0" presId="urn:microsoft.com/office/officeart/2009/3/layout/StepUpProcess"/>
    <dgm:cxn modelId="{C19A8978-4348-4EBF-A9C7-D1CDD8869049}" type="presParOf" srcId="{C72FEAF9-E8D1-4B3C-AED0-0C2050758105}" destId="{19F608B3-7263-48B0-A79D-16F17A540C0E}" srcOrd="0" destOrd="0" presId="urn:microsoft.com/office/officeart/2009/3/layout/StepUpProcess"/>
    <dgm:cxn modelId="{9375BD6E-1568-439A-A57C-9CC2AE58F029}" type="presParOf" srcId="{C72FEAF9-E8D1-4B3C-AED0-0C2050758105}" destId="{BF67581A-E605-4696-A9D0-E2B18DBA89DE}" srcOrd="1" destOrd="0" presId="urn:microsoft.com/office/officeart/2009/3/layout/StepUpProcess"/>
    <dgm:cxn modelId="{98F69EBF-6B7E-4C1B-B780-DF936CB5CC36}" type="presParOf" srcId="{C72FEAF9-E8D1-4B3C-AED0-0C2050758105}" destId="{A9400655-72BE-4031-A0E1-72353D901DAB}" srcOrd="2" destOrd="0" presId="urn:microsoft.com/office/officeart/2009/3/layout/StepUpProcess"/>
    <dgm:cxn modelId="{A0CF4092-9FC4-4741-A4E6-9C651AB68B8D}" type="presParOf" srcId="{8CC9BAF7-907C-4DFE-9047-D35509C42492}" destId="{8C6359FC-F04A-4504-8014-074A15B59514}" srcOrd="7" destOrd="0" presId="urn:microsoft.com/office/officeart/2009/3/layout/StepUpProcess"/>
    <dgm:cxn modelId="{EE86D556-C269-4549-BCC7-F455979A21B2}" type="presParOf" srcId="{8C6359FC-F04A-4504-8014-074A15B59514}" destId="{FBE8B3B8-6410-4E74-8886-51354E5A03DF}" srcOrd="0" destOrd="0" presId="urn:microsoft.com/office/officeart/2009/3/layout/StepUpProcess"/>
    <dgm:cxn modelId="{449481A3-8A0A-414D-9FBA-6D5ED59378B2}" type="presParOf" srcId="{8CC9BAF7-907C-4DFE-9047-D35509C42492}" destId="{0BD0D726-1BE1-4B65-813B-FC8957159DFB}" srcOrd="8" destOrd="0" presId="urn:microsoft.com/office/officeart/2009/3/layout/StepUpProcess"/>
    <dgm:cxn modelId="{8F1E902D-F80C-4DB2-9DD0-CE0E25858D79}" type="presParOf" srcId="{0BD0D726-1BE1-4B65-813B-FC8957159DFB}" destId="{B0622F22-99B8-4F71-84A0-7090A54C7212}" srcOrd="0" destOrd="0" presId="urn:microsoft.com/office/officeart/2009/3/layout/StepUpProcess"/>
    <dgm:cxn modelId="{CFFF0251-BC63-41B9-8C9A-4A4AE3EA4BC3}" type="presParOf" srcId="{0BD0D726-1BE1-4B65-813B-FC8957159DFB}" destId="{F1A60991-E983-47F7-9F3D-642197F9EAB1}" srcOrd="1" destOrd="0" presId="urn:microsoft.com/office/officeart/2009/3/layout/StepUpProcess"/>
    <dgm:cxn modelId="{36675956-891F-46FC-B42E-6B430239E009}" type="presParOf" srcId="{0BD0D726-1BE1-4B65-813B-FC8957159DFB}" destId="{DF6CB8A7-C020-4EE9-9994-105B8F9CFF9B}" srcOrd="2" destOrd="0" presId="urn:microsoft.com/office/officeart/2009/3/layout/StepUpProcess"/>
    <dgm:cxn modelId="{3DC88BA9-0BAA-4AF3-8A19-39278962D799}" type="presParOf" srcId="{8CC9BAF7-907C-4DFE-9047-D35509C42492}" destId="{5D7BFEDA-DC75-4512-8D75-750F3338C7BF}" srcOrd="9" destOrd="0" presId="urn:microsoft.com/office/officeart/2009/3/layout/StepUpProcess"/>
    <dgm:cxn modelId="{E7B8E5BB-B9CA-4698-B719-684648EBED14}" type="presParOf" srcId="{5D7BFEDA-DC75-4512-8D75-750F3338C7BF}" destId="{68EFA4DB-BF5E-4C72-950F-79B2B18F202F}" srcOrd="0" destOrd="0" presId="urn:microsoft.com/office/officeart/2009/3/layout/StepUpProcess"/>
    <dgm:cxn modelId="{849AFA09-DB26-444D-9885-9944ABBAE5B2}" type="presParOf" srcId="{8CC9BAF7-907C-4DFE-9047-D35509C42492}" destId="{46CB46A7-1AA5-41F2-880C-AB3B1F3EA361}" srcOrd="10" destOrd="0" presId="urn:microsoft.com/office/officeart/2009/3/layout/StepUpProcess"/>
    <dgm:cxn modelId="{FCDFE2B4-81E1-498B-8329-5AE57D4C0AEC}" type="presParOf" srcId="{46CB46A7-1AA5-41F2-880C-AB3B1F3EA361}" destId="{7005C1B2-2CDA-4824-B675-BE4D0A0DF16D}" srcOrd="0" destOrd="0" presId="urn:microsoft.com/office/officeart/2009/3/layout/StepUpProcess"/>
    <dgm:cxn modelId="{F41E7F04-DF34-4BF2-8481-51AE014E83C6}" type="presParOf" srcId="{46CB46A7-1AA5-41F2-880C-AB3B1F3EA361}" destId="{FEAE3C04-C91C-45D4-8987-401F8DBE56B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58D9FA-1FEC-445F-9F4A-A584809CA84F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7D8FBA-4946-4183-8550-4F79D5EB86F0}">
      <dgm:prSet phldrT="[Text]" custT="1"/>
      <dgm:spPr/>
      <dgm:t>
        <a:bodyPr/>
        <a:lstStyle/>
        <a:p>
          <a:r>
            <a:rPr lang="en-US" sz="1400" b="1" i="0" dirty="0" smtClean="0"/>
            <a:t>Misdirection</a:t>
          </a:r>
          <a:endParaRPr lang="en-US" sz="1400" b="1" i="0" dirty="0"/>
        </a:p>
      </dgm:t>
    </dgm:pt>
    <dgm:pt modelId="{EE976A80-1B25-4F8C-93C8-67AA74052F16}" type="parTrans" cxnId="{D4EB3613-508E-4B9A-8EC4-65EDA503D05A}">
      <dgm:prSet/>
      <dgm:spPr/>
      <dgm:t>
        <a:bodyPr/>
        <a:lstStyle/>
        <a:p>
          <a:endParaRPr lang="en-US" sz="1400" b="1" i="0"/>
        </a:p>
      </dgm:t>
    </dgm:pt>
    <dgm:pt modelId="{66B03296-4490-41FE-9B28-3AE67547C4FB}" type="sibTrans" cxnId="{D4EB3613-508E-4B9A-8EC4-65EDA503D05A}">
      <dgm:prSet/>
      <dgm:spPr/>
      <dgm:t>
        <a:bodyPr/>
        <a:lstStyle/>
        <a:p>
          <a:endParaRPr lang="en-US" sz="1400" b="1" i="0"/>
        </a:p>
      </dgm:t>
    </dgm:pt>
    <dgm:pt modelId="{6B44ECD7-359A-47B8-A29B-65A88E2F17DF}">
      <dgm:prSet phldrT="[Text]" phldr="1" custT="1"/>
      <dgm:spPr/>
      <dgm:t>
        <a:bodyPr/>
        <a:lstStyle/>
        <a:p>
          <a:endParaRPr lang="en-US" sz="1400" b="1" i="0" dirty="0"/>
        </a:p>
      </dgm:t>
    </dgm:pt>
    <dgm:pt modelId="{C9627BC8-653A-4E11-938E-6484A6C38986}" type="parTrans" cxnId="{F5034E6E-3ADE-4E82-B20F-E05C7FC0DBBC}">
      <dgm:prSet/>
      <dgm:spPr/>
      <dgm:t>
        <a:bodyPr/>
        <a:lstStyle/>
        <a:p>
          <a:endParaRPr lang="en-US" sz="1400" b="1" i="0"/>
        </a:p>
      </dgm:t>
    </dgm:pt>
    <dgm:pt modelId="{1380B5F9-DF4E-4A17-97C1-4014061E65D1}" type="sibTrans" cxnId="{F5034E6E-3ADE-4E82-B20F-E05C7FC0DBBC}">
      <dgm:prSet/>
      <dgm:spPr/>
      <dgm:t>
        <a:bodyPr/>
        <a:lstStyle/>
        <a:p>
          <a:endParaRPr lang="en-US" sz="1400" b="1" i="0"/>
        </a:p>
      </dgm:t>
    </dgm:pt>
    <dgm:pt modelId="{E3C2E267-D5BE-417A-9898-1CB5D5182EF0}">
      <dgm:prSet phldrT="[Text]" custT="1"/>
      <dgm:spPr/>
      <dgm:t>
        <a:bodyPr/>
        <a:lstStyle/>
        <a:p>
          <a:r>
            <a:rPr lang="en-US" sz="1400" b="1" i="0" dirty="0" smtClean="0"/>
            <a:t>Interception</a:t>
          </a:r>
          <a:endParaRPr lang="en-US" sz="1400" b="1" i="0" dirty="0"/>
        </a:p>
      </dgm:t>
    </dgm:pt>
    <dgm:pt modelId="{D694A92C-03C6-4E43-8AA9-E38235B693A1}" type="parTrans" cxnId="{D16EAA0B-4A58-4F51-829C-8C0509BD1B6A}">
      <dgm:prSet/>
      <dgm:spPr/>
      <dgm:t>
        <a:bodyPr/>
        <a:lstStyle/>
        <a:p>
          <a:endParaRPr lang="en-US" sz="1400" b="1" i="0"/>
        </a:p>
      </dgm:t>
    </dgm:pt>
    <dgm:pt modelId="{95269511-A177-4724-9151-A88F8F0E80B9}" type="sibTrans" cxnId="{D16EAA0B-4A58-4F51-829C-8C0509BD1B6A}">
      <dgm:prSet/>
      <dgm:spPr/>
      <dgm:t>
        <a:bodyPr/>
        <a:lstStyle/>
        <a:p>
          <a:endParaRPr lang="en-US" sz="1400" b="1" i="0"/>
        </a:p>
      </dgm:t>
    </dgm:pt>
    <dgm:pt modelId="{D6885034-DF8F-42D3-9327-EAE2FD176250}">
      <dgm:prSet phldrT="[Text]" phldr="1" custT="1"/>
      <dgm:spPr/>
      <dgm:t>
        <a:bodyPr/>
        <a:lstStyle/>
        <a:p>
          <a:endParaRPr lang="en-US" sz="1400" b="1" i="0"/>
        </a:p>
      </dgm:t>
    </dgm:pt>
    <dgm:pt modelId="{DF8BC1AB-10DD-4C54-A929-00D1A8858C2C}" type="parTrans" cxnId="{C182DE9E-4388-494B-BCCF-7663159010DC}">
      <dgm:prSet/>
      <dgm:spPr/>
      <dgm:t>
        <a:bodyPr/>
        <a:lstStyle/>
        <a:p>
          <a:endParaRPr lang="en-US" sz="1400" b="1" i="0"/>
        </a:p>
      </dgm:t>
    </dgm:pt>
    <dgm:pt modelId="{1E105A1D-A100-4C15-A3C4-12EA3E16E567}" type="sibTrans" cxnId="{C182DE9E-4388-494B-BCCF-7663159010DC}">
      <dgm:prSet/>
      <dgm:spPr/>
      <dgm:t>
        <a:bodyPr/>
        <a:lstStyle/>
        <a:p>
          <a:endParaRPr lang="en-US" sz="1400" b="1" i="0"/>
        </a:p>
      </dgm:t>
    </dgm:pt>
    <dgm:pt modelId="{ED6369B2-3158-4D08-B29C-BC0BAD70A45C}">
      <dgm:prSet phldrT="[Text]" custT="1"/>
      <dgm:spPr/>
      <dgm:t>
        <a:bodyPr/>
        <a:lstStyle/>
        <a:p>
          <a:r>
            <a:rPr lang="en-US" sz="1400" b="1" i="0" dirty="0" smtClean="0"/>
            <a:t>Forgery</a:t>
          </a:r>
          <a:endParaRPr lang="en-US" sz="1400" b="1" i="0" dirty="0"/>
        </a:p>
      </dgm:t>
    </dgm:pt>
    <dgm:pt modelId="{F892B9C2-F2E1-4709-B4E8-85F5D11B06EE}" type="parTrans" cxnId="{0169BDAF-E0A4-4169-9C78-05E1DBC859F2}">
      <dgm:prSet/>
      <dgm:spPr/>
      <dgm:t>
        <a:bodyPr/>
        <a:lstStyle/>
        <a:p>
          <a:endParaRPr lang="en-US" sz="1400" b="1" i="0"/>
        </a:p>
      </dgm:t>
    </dgm:pt>
    <dgm:pt modelId="{B80C45B6-B695-431A-83D9-BFD950A50214}" type="sibTrans" cxnId="{0169BDAF-E0A4-4169-9C78-05E1DBC859F2}">
      <dgm:prSet/>
      <dgm:spPr/>
      <dgm:t>
        <a:bodyPr/>
        <a:lstStyle/>
        <a:p>
          <a:endParaRPr lang="en-US" sz="1400" b="1" i="0"/>
        </a:p>
      </dgm:t>
    </dgm:pt>
    <dgm:pt modelId="{0A25430A-290C-4ED2-99F8-0F099F1D572F}">
      <dgm:prSet phldrT="[Text]" custT="1"/>
      <dgm:spPr/>
      <dgm:t>
        <a:bodyPr/>
        <a:lstStyle/>
        <a:p>
          <a:r>
            <a:rPr lang="en-US" sz="1400" b="1" i="0" dirty="0" smtClean="0"/>
            <a:t>Illegal copy </a:t>
          </a:r>
          <a:endParaRPr lang="en-US" sz="1400" b="1" i="0" dirty="0"/>
        </a:p>
      </dgm:t>
    </dgm:pt>
    <dgm:pt modelId="{B0D94BED-48EA-4C4C-93E8-7B2EF9A2EC55}" type="parTrans" cxnId="{564DE379-8ACB-4194-B808-3218B455934A}">
      <dgm:prSet/>
      <dgm:spPr/>
      <dgm:t>
        <a:bodyPr/>
        <a:lstStyle/>
        <a:p>
          <a:endParaRPr lang="en-US" sz="1400" b="1" i="0"/>
        </a:p>
      </dgm:t>
    </dgm:pt>
    <dgm:pt modelId="{61E4AE9C-22A6-460A-86B3-BDFB26367241}" type="sibTrans" cxnId="{564DE379-8ACB-4194-B808-3218B455934A}">
      <dgm:prSet/>
      <dgm:spPr/>
      <dgm:t>
        <a:bodyPr/>
        <a:lstStyle/>
        <a:p>
          <a:endParaRPr lang="en-US" sz="1400" b="1" i="0"/>
        </a:p>
      </dgm:t>
    </dgm:pt>
    <dgm:pt modelId="{4B0E23E2-E289-4194-8E91-473E21D7B54B}">
      <dgm:prSet custT="1"/>
      <dgm:spPr/>
      <dgm:t>
        <a:bodyPr/>
        <a:lstStyle/>
        <a:p>
          <a:r>
            <a:rPr lang="en-US" sz="1400" b="1" i="0" dirty="0" smtClean="0"/>
            <a:t>Overload</a:t>
          </a:r>
          <a:endParaRPr lang="en-US" sz="1400" b="1" i="0" dirty="0"/>
        </a:p>
      </dgm:t>
    </dgm:pt>
    <dgm:pt modelId="{131F69F4-EED0-4741-8A96-AED8DCC4BDF0}" type="parTrans" cxnId="{BB102B05-F17E-4356-A760-A7E5777AE88A}">
      <dgm:prSet/>
      <dgm:spPr/>
      <dgm:t>
        <a:bodyPr/>
        <a:lstStyle/>
        <a:p>
          <a:endParaRPr lang="en-US" sz="1400" b="1" i="0"/>
        </a:p>
      </dgm:t>
    </dgm:pt>
    <dgm:pt modelId="{557B76E6-2C7D-461A-833E-0D356383345E}" type="sibTrans" cxnId="{BB102B05-F17E-4356-A760-A7E5777AE88A}">
      <dgm:prSet/>
      <dgm:spPr/>
      <dgm:t>
        <a:bodyPr/>
        <a:lstStyle/>
        <a:p>
          <a:endParaRPr lang="en-US" sz="1400" b="1" i="0"/>
        </a:p>
      </dgm:t>
    </dgm:pt>
    <dgm:pt modelId="{5279B10B-6CEB-4F90-98AE-67C4381E35DC}">
      <dgm:prSet custT="1"/>
      <dgm:spPr/>
      <dgm:t>
        <a:bodyPr/>
        <a:lstStyle/>
        <a:p>
          <a:r>
            <a:rPr lang="en-US" sz="1400" b="1" i="0" dirty="0" smtClean="0"/>
            <a:t>Junk</a:t>
          </a:r>
        </a:p>
        <a:p>
          <a:r>
            <a:rPr lang="en-US" sz="1400" b="1" i="0" dirty="0" smtClean="0"/>
            <a:t>(low quality/ no value)</a:t>
          </a:r>
          <a:endParaRPr lang="en-US" sz="1400" b="1" i="0" dirty="0"/>
        </a:p>
      </dgm:t>
    </dgm:pt>
    <dgm:pt modelId="{C8C5D197-7DF5-4EE1-A7F3-A04EFA9C2E49}" type="parTrans" cxnId="{D57270BB-C7F6-47FB-A833-BC6BE21318E9}">
      <dgm:prSet/>
      <dgm:spPr/>
      <dgm:t>
        <a:bodyPr/>
        <a:lstStyle/>
        <a:p>
          <a:endParaRPr lang="en-US" sz="1400" b="1" i="0"/>
        </a:p>
      </dgm:t>
    </dgm:pt>
    <dgm:pt modelId="{39B6C1B2-782B-4F24-BC5D-C601CCED07E9}" type="sibTrans" cxnId="{D57270BB-C7F6-47FB-A833-BC6BE21318E9}">
      <dgm:prSet/>
      <dgm:spPr/>
      <dgm:t>
        <a:bodyPr/>
        <a:lstStyle/>
        <a:p>
          <a:endParaRPr lang="en-US" sz="1400" b="1" i="0"/>
        </a:p>
      </dgm:t>
    </dgm:pt>
    <dgm:pt modelId="{EE29AE8F-2616-4665-98A4-533E4386FC2F}">
      <dgm:prSet custT="1"/>
      <dgm:spPr/>
      <dgm:t>
        <a:bodyPr/>
        <a:lstStyle/>
        <a:p>
          <a:r>
            <a:rPr lang="en-US" sz="1400" b="1" i="0" dirty="0" smtClean="0"/>
            <a:t>No response</a:t>
          </a:r>
          <a:endParaRPr lang="en-US" sz="1400" b="1" i="0" dirty="0"/>
        </a:p>
      </dgm:t>
    </dgm:pt>
    <dgm:pt modelId="{0AE91324-D6A2-4B9E-9AEF-B4D2072FACCE}" type="parTrans" cxnId="{B7C0CDDA-21BB-469F-BA7C-64B370EC9BDD}">
      <dgm:prSet/>
      <dgm:spPr/>
      <dgm:t>
        <a:bodyPr/>
        <a:lstStyle/>
        <a:p>
          <a:endParaRPr lang="en-US" sz="1400" b="1" i="0"/>
        </a:p>
      </dgm:t>
    </dgm:pt>
    <dgm:pt modelId="{09D17D9E-7809-4064-BDB9-8B53DF7F7520}" type="sibTrans" cxnId="{B7C0CDDA-21BB-469F-BA7C-64B370EC9BDD}">
      <dgm:prSet/>
      <dgm:spPr/>
      <dgm:t>
        <a:bodyPr/>
        <a:lstStyle/>
        <a:p>
          <a:endParaRPr lang="en-US" sz="1400" b="1" i="0"/>
        </a:p>
      </dgm:t>
    </dgm:pt>
    <dgm:pt modelId="{3522FC83-0232-4ADA-8566-8D263B4D16E5}">
      <dgm:prSet custT="1"/>
      <dgm:spPr/>
      <dgm:t>
        <a:bodyPr/>
        <a:lstStyle/>
        <a:p>
          <a:endParaRPr lang="en-US" sz="1400" i="0"/>
        </a:p>
      </dgm:t>
    </dgm:pt>
    <dgm:pt modelId="{3863FCE6-ABAF-437A-86E2-ACCF51412DB2}" type="parTrans" cxnId="{3B0E16BD-5A9B-4437-B0D1-E3864F216DE7}">
      <dgm:prSet/>
      <dgm:spPr/>
      <dgm:t>
        <a:bodyPr/>
        <a:lstStyle/>
        <a:p>
          <a:endParaRPr lang="en-US" sz="1400" i="0"/>
        </a:p>
      </dgm:t>
    </dgm:pt>
    <dgm:pt modelId="{29CD02C2-B214-400F-8726-49594088B628}" type="sibTrans" cxnId="{3B0E16BD-5A9B-4437-B0D1-E3864F216DE7}">
      <dgm:prSet/>
      <dgm:spPr/>
      <dgm:t>
        <a:bodyPr/>
        <a:lstStyle/>
        <a:p>
          <a:endParaRPr lang="en-US" sz="1400" i="0"/>
        </a:p>
      </dgm:t>
    </dgm:pt>
    <dgm:pt modelId="{163A1BE3-C9DB-4225-839C-ECE50FBAEB40}">
      <dgm:prSet custT="1"/>
      <dgm:spPr/>
      <dgm:t>
        <a:bodyPr/>
        <a:lstStyle/>
        <a:p>
          <a:r>
            <a:rPr lang="en-US" sz="1400" b="1" i="0" dirty="0" smtClean="0"/>
            <a:t>Viruses</a:t>
          </a:r>
          <a:endParaRPr lang="en-US" sz="1400" b="1" i="0" dirty="0"/>
        </a:p>
      </dgm:t>
    </dgm:pt>
    <dgm:pt modelId="{28C85ED1-45CD-4C04-8C4D-47FFE078DC80}" type="parTrans" cxnId="{675E6B5C-1370-4320-ACE2-B4218305BFA2}">
      <dgm:prSet/>
      <dgm:spPr/>
      <dgm:t>
        <a:bodyPr/>
        <a:lstStyle/>
        <a:p>
          <a:endParaRPr lang="en-US" sz="1400" i="0"/>
        </a:p>
      </dgm:t>
    </dgm:pt>
    <dgm:pt modelId="{9684C720-0C77-4DAF-AFAC-9FB09D31E43C}" type="sibTrans" cxnId="{675E6B5C-1370-4320-ACE2-B4218305BFA2}">
      <dgm:prSet/>
      <dgm:spPr/>
      <dgm:t>
        <a:bodyPr/>
        <a:lstStyle/>
        <a:p>
          <a:endParaRPr lang="en-US" sz="1400" i="0"/>
        </a:p>
      </dgm:t>
    </dgm:pt>
    <dgm:pt modelId="{AA531EE8-3284-4665-BF32-13CD897231CB}" type="pres">
      <dgm:prSet presAssocID="{C258D9FA-1FEC-445F-9F4A-A584809CA84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D6F8E7C-D510-4752-BBE5-6F44B6C54498}" type="pres">
      <dgm:prSet presAssocID="{5C7D8FBA-4946-4183-8550-4F79D5EB86F0}" presName="composite" presStyleCnt="0"/>
      <dgm:spPr/>
      <dgm:t>
        <a:bodyPr/>
        <a:lstStyle/>
        <a:p>
          <a:endParaRPr lang="en-US"/>
        </a:p>
      </dgm:t>
    </dgm:pt>
    <dgm:pt modelId="{72EE5BA7-4D2E-4DE1-809C-7DE5AB6E1821}" type="pres">
      <dgm:prSet presAssocID="{5C7D8FBA-4946-4183-8550-4F79D5EB86F0}" presName="bentUpArrow1" presStyleLbl="alignImgPlace1" presStyleIdx="0" presStyleCnt="6"/>
      <dgm:spPr/>
      <dgm:t>
        <a:bodyPr/>
        <a:lstStyle/>
        <a:p>
          <a:endParaRPr lang="en-US"/>
        </a:p>
      </dgm:t>
    </dgm:pt>
    <dgm:pt modelId="{73F1DE4C-B034-4383-A48B-8E30CED5D717}" type="pres">
      <dgm:prSet presAssocID="{5C7D8FBA-4946-4183-8550-4F79D5EB86F0}" presName="ParentText" presStyleLbl="node1" presStyleIdx="0" presStyleCnt="7" custScaleX="1139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2A6AC-16B7-4B07-BA33-6E44576468C3}" type="pres">
      <dgm:prSet presAssocID="{5C7D8FBA-4946-4183-8550-4F79D5EB86F0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3B34-4332-4F57-9146-AC996A469CCE}" type="pres">
      <dgm:prSet presAssocID="{66B03296-4490-41FE-9B28-3AE67547C4FB}" presName="sibTrans" presStyleCnt="0"/>
      <dgm:spPr/>
      <dgm:t>
        <a:bodyPr/>
        <a:lstStyle/>
        <a:p>
          <a:endParaRPr lang="en-US"/>
        </a:p>
      </dgm:t>
    </dgm:pt>
    <dgm:pt modelId="{4ECCBD5B-5705-4B30-BCD2-A70E54733EAE}" type="pres">
      <dgm:prSet presAssocID="{E3C2E267-D5BE-417A-9898-1CB5D5182EF0}" presName="composite" presStyleCnt="0"/>
      <dgm:spPr/>
      <dgm:t>
        <a:bodyPr/>
        <a:lstStyle/>
        <a:p>
          <a:endParaRPr lang="en-US"/>
        </a:p>
      </dgm:t>
    </dgm:pt>
    <dgm:pt modelId="{628DBC7A-DFCC-406D-A975-5EFF70B50FDB}" type="pres">
      <dgm:prSet presAssocID="{E3C2E267-D5BE-417A-9898-1CB5D5182EF0}" presName="bentUpArrow1" presStyleLbl="alignImgPlace1" presStyleIdx="1" presStyleCnt="6"/>
      <dgm:spPr/>
      <dgm:t>
        <a:bodyPr/>
        <a:lstStyle/>
        <a:p>
          <a:endParaRPr lang="en-US"/>
        </a:p>
      </dgm:t>
    </dgm:pt>
    <dgm:pt modelId="{F6F7EBE9-24F6-4CF4-B47C-9AF5CE13A166}" type="pres">
      <dgm:prSet presAssocID="{E3C2E267-D5BE-417A-9898-1CB5D5182EF0}" presName="ParentText" presStyleLbl="node1" presStyleIdx="1" presStyleCnt="7" custScaleX="1277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0E231-BBAB-44D8-8C83-2F7587AC10BA}" type="pres">
      <dgm:prSet presAssocID="{E3C2E267-D5BE-417A-9898-1CB5D5182EF0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87393-F7DC-4132-8A75-9F7490423507}" type="pres">
      <dgm:prSet presAssocID="{95269511-A177-4724-9151-A88F8F0E80B9}" presName="sibTrans" presStyleCnt="0"/>
      <dgm:spPr/>
      <dgm:t>
        <a:bodyPr/>
        <a:lstStyle/>
        <a:p>
          <a:endParaRPr lang="en-US"/>
        </a:p>
      </dgm:t>
    </dgm:pt>
    <dgm:pt modelId="{FDF2B987-D958-471E-BAFB-0E38CD0D10F1}" type="pres">
      <dgm:prSet presAssocID="{163A1BE3-C9DB-4225-839C-ECE50FBAEB40}" presName="composite" presStyleCnt="0"/>
      <dgm:spPr/>
      <dgm:t>
        <a:bodyPr/>
        <a:lstStyle/>
        <a:p>
          <a:endParaRPr lang="en-US"/>
        </a:p>
      </dgm:t>
    </dgm:pt>
    <dgm:pt modelId="{AE9FB31A-FF6F-4A29-A871-10F78FBFCA58}" type="pres">
      <dgm:prSet presAssocID="{163A1BE3-C9DB-4225-839C-ECE50FBAEB40}" presName="bentUpArrow1" presStyleLbl="alignImgPlace1" presStyleIdx="2" presStyleCnt="6"/>
      <dgm:spPr/>
      <dgm:t>
        <a:bodyPr/>
        <a:lstStyle/>
        <a:p>
          <a:endParaRPr lang="en-US"/>
        </a:p>
      </dgm:t>
    </dgm:pt>
    <dgm:pt modelId="{3E7BF505-A5C5-4549-B8D3-550F62B3ED2F}" type="pres">
      <dgm:prSet presAssocID="{163A1BE3-C9DB-4225-839C-ECE50FBAEB40}" presName="ParentText" presStyleLbl="node1" presStyleIdx="2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0E356-D9F0-4417-BC15-A463C0566427}" type="pres">
      <dgm:prSet presAssocID="{163A1BE3-C9DB-4225-839C-ECE50FBAEB40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F8EBD-C734-4FF9-BDDC-CA54807C31CA}" type="pres">
      <dgm:prSet presAssocID="{9684C720-0C77-4DAF-AFAC-9FB09D31E43C}" presName="sibTrans" presStyleCnt="0"/>
      <dgm:spPr/>
      <dgm:t>
        <a:bodyPr/>
        <a:lstStyle/>
        <a:p>
          <a:endParaRPr lang="en-US"/>
        </a:p>
      </dgm:t>
    </dgm:pt>
    <dgm:pt modelId="{D28E8CBA-5D42-4397-BFC0-E3B2EC4272A3}" type="pres">
      <dgm:prSet presAssocID="{ED6369B2-3158-4D08-B29C-BC0BAD70A45C}" presName="composite" presStyleCnt="0"/>
      <dgm:spPr/>
      <dgm:t>
        <a:bodyPr/>
        <a:lstStyle/>
        <a:p>
          <a:endParaRPr lang="en-US"/>
        </a:p>
      </dgm:t>
    </dgm:pt>
    <dgm:pt modelId="{26350834-E0FD-4DE5-A756-002445ADBA4D}" type="pres">
      <dgm:prSet presAssocID="{ED6369B2-3158-4D08-B29C-BC0BAD70A45C}" presName="bentUpArrow1" presStyleLbl="alignImgPlace1" presStyleIdx="3" presStyleCnt="6"/>
      <dgm:spPr/>
      <dgm:t>
        <a:bodyPr/>
        <a:lstStyle/>
        <a:p>
          <a:endParaRPr lang="en-US"/>
        </a:p>
      </dgm:t>
    </dgm:pt>
    <dgm:pt modelId="{423608D2-9F56-48C6-9B64-A650C47852B7}" type="pres">
      <dgm:prSet presAssocID="{ED6369B2-3158-4D08-B29C-BC0BAD70A45C}" presName="ParentText" presStyleLbl="node1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94C85-8E0F-4912-8744-C0B727FCBB40}" type="pres">
      <dgm:prSet presAssocID="{ED6369B2-3158-4D08-B29C-BC0BAD70A45C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D82A1-AD5F-4CCC-ABEB-D00DF3D44B61}" type="pres">
      <dgm:prSet presAssocID="{B80C45B6-B695-431A-83D9-BFD950A50214}" presName="sibTrans" presStyleCnt="0"/>
      <dgm:spPr/>
      <dgm:t>
        <a:bodyPr/>
        <a:lstStyle/>
        <a:p>
          <a:endParaRPr lang="en-US"/>
        </a:p>
      </dgm:t>
    </dgm:pt>
    <dgm:pt modelId="{03D59D7D-2922-40FD-9864-F421AFAD7DE5}" type="pres">
      <dgm:prSet presAssocID="{4B0E23E2-E289-4194-8E91-473E21D7B54B}" presName="composite" presStyleCnt="0"/>
      <dgm:spPr/>
      <dgm:t>
        <a:bodyPr/>
        <a:lstStyle/>
        <a:p>
          <a:endParaRPr lang="en-US"/>
        </a:p>
      </dgm:t>
    </dgm:pt>
    <dgm:pt modelId="{AC6B9BC8-38D1-47CE-8FAF-643CF88AFE10}" type="pres">
      <dgm:prSet presAssocID="{4B0E23E2-E289-4194-8E91-473E21D7B54B}" presName="bentUpArrow1" presStyleLbl="alignImgPlace1" presStyleIdx="4" presStyleCnt="6"/>
      <dgm:spPr/>
      <dgm:t>
        <a:bodyPr/>
        <a:lstStyle/>
        <a:p>
          <a:endParaRPr lang="en-US"/>
        </a:p>
      </dgm:t>
    </dgm:pt>
    <dgm:pt modelId="{F87E6C4E-1C14-4E8C-812A-36149D9C1549}" type="pres">
      <dgm:prSet presAssocID="{4B0E23E2-E289-4194-8E91-473E21D7B54B}" presName="ParentText" presStyleLbl="node1" presStyleIdx="4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02B6B-5293-491C-8EEC-B19114C7E8EF}" type="pres">
      <dgm:prSet presAssocID="{4B0E23E2-E289-4194-8E91-473E21D7B54B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8B520-C036-4F46-AC76-E2E7D9CA8A9C}" type="pres">
      <dgm:prSet presAssocID="{557B76E6-2C7D-461A-833E-0D356383345E}" presName="sibTrans" presStyleCnt="0"/>
      <dgm:spPr/>
      <dgm:t>
        <a:bodyPr/>
        <a:lstStyle/>
        <a:p>
          <a:endParaRPr lang="en-US"/>
        </a:p>
      </dgm:t>
    </dgm:pt>
    <dgm:pt modelId="{3D5C2007-61EA-4C53-A3DD-DE5DF7C3C455}" type="pres">
      <dgm:prSet presAssocID="{5279B10B-6CEB-4F90-98AE-67C4381E35DC}" presName="composite" presStyleCnt="0"/>
      <dgm:spPr/>
      <dgm:t>
        <a:bodyPr/>
        <a:lstStyle/>
        <a:p>
          <a:endParaRPr lang="en-US"/>
        </a:p>
      </dgm:t>
    </dgm:pt>
    <dgm:pt modelId="{9DE482CC-009E-43B8-9FC7-F70EDEE5DB17}" type="pres">
      <dgm:prSet presAssocID="{5279B10B-6CEB-4F90-98AE-67C4381E35DC}" presName="bentUpArrow1" presStyleLbl="alignImgPlace1" presStyleIdx="5" presStyleCnt="6"/>
      <dgm:spPr/>
      <dgm:t>
        <a:bodyPr/>
        <a:lstStyle/>
        <a:p>
          <a:endParaRPr lang="en-US"/>
        </a:p>
      </dgm:t>
    </dgm:pt>
    <dgm:pt modelId="{0C2E0D99-4B70-4CCD-BB85-17C1CE03E0BE}" type="pres">
      <dgm:prSet presAssocID="{5279B10B-6CEB-4F90-98AE-67C4381E35DC}" presName="ParentText" presStyleLbl="node1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35257-F723-4FA6-B465-B9F6126D92D1}" type="pres">
      <dgm:prSet presAssocID="{5279B10B-6CEB-4F90-98AE-67C4381E35DC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C92F9-AC58-4AF7-A550-EE01D93F8869}" type="pres">
      <dgm:prSet presAssocID="{39B6C1B2-782B-4F24-BC5D-C601CCED07E9}" presName="sibTrans" presStyleCnt="0"/>
      <dgm:spPr/>
      <dgm:t>
        <a:bodyPr/>
        <a:lstStyle/>
        <a:p>
          <a:endParaRPr lang="en-US"/>
        </a:p>
      </dgm:t>
    </dgm:pt>
    <dgm:pt modelId="{5503AD10-F052-4FF4-A5E2-B0740A759691}" type="pres">
      <dgm:prSet presAssocID="{EE29AE8F-2616-4665-98A4-533E4386FC2F}" presName="composite" presStyleCnt="0"/>
      <dgm:spPr/>
      <dgm:t>
        <a:bodyPr/>
        <a:lstStyle/>
        <a:p>
          <a:endParaRPr lang="en-US"/>
        </a:p>
      </dgm:t>
    </dgm:pt>
    <dgm:pt modelId="{463CF5BF-6A5A-4F3D-B09B-47100C49B134}" type="pres">
      <dgm:prSet presAssocID="{EE29AE8F-2616-4665-98A4-533E4386FC2F}" presName="ParentText" presStyleLbl="node1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C0CDDA-21BB-469F-BA7C-64B370EC9BDD}" srcId="{C258D9FA-1FEC-445F-9F4A-A584809CA84F}" destId="{EE29AE8F-2616-4665-98A4-533E4386FC2F}" srcOrd="6" destOrd="0" parTransId="{0AE91324-D6A2-4B9E-9AEF-B4D2072FACCE}" sibTransId="{09D17D9E-7809-4064-BDB9-8B53DF7F7520}"/>
    <dgm:cxn modelId="{EAF3E05F-3F0C-4F13-A411-9ED957C8178F}" type="presOf" srcId="{4B0E23E2-E289-4194-8E91-473E21D7B54B}" destId="{F87E6C4E-1C14-4E8C-812A-36149D9C1549}" srcOrd="0" destOrd="0" presId="urn:microsoft.com/office/officeart/2005/8/layout/StepDownProcess"/>
    <dgm:cxn modelId="{EB38003F-0E51-4032-988C-2DEF98FA58E7}" type="presOf" srcId="{ED6369B2-3158-4D08-B29C-BC0BAD70A45C}" destId="{423608D2-9F56-48C6-9B64-A650C47852B7}" srcOrd="0" destOrd="0" presId="urn:microsoft.com/office/officeart/2005/8/layout/StepDownProcess"/>
    <dgm:cxn modelId="{675E6B5C-1370-4320-ACE2-B4218305BFA2}" srcId="{C258D9FA-1FEC-445F-9F4A-A584809CA84F}" destId="{163A1BE3-C9DB-4225-839C-ECE50FBAEB40}" srcOrd="2" destOrd="0" parTransId="{28C85ED1-45CD-4C04-8C4D-47FFE078DC80}" sibTransId="{9684C720-0C77-4DAF-AFAC-9FB09D31E43C}"/>
    <dgm:cxn modelId="{CA6EC0F9-7573-49AC-9F48-F27EB0C599A5}" type="presOf" srcId="{C258D9FA-1FEC-445F-9F4A-A584809CA84F}" destId="{AA531EE8-3284-4665-BF32-13CD897231CB}" srcOrd="0" destOrd="0" presId="urn:microsoft.com/office/officeart/2005/8/layout/StepDownProcess"/>
    <dgm:cxn modelId="{3B0E16BD-5A9B-4437-B0D1-E3864F216DE7}" srcId="{4B0E23E2-E289-4194-8E91-473E21D7B54B}" destId="{3522FC83-0232-4ADA-8566-8D263B4D16E5}" srcOrd="0" destOrd="0" parTransId="{3863FCE6-ABAF-437A-86E2-ACCF51412DB2}" sibTransId="{29CD02C2-B214-400F-8726-49594088B628}"/>
    <dgm:cxn modelId="{12FDFFEB-997C-4F0C-8FFD-29E86FA40A4C}" type="presOf" srcId="{6B44ECD7-359A-47B8-A29B-65A88E2F17DF}" destId="{2312A6AC-16B7-4B07-BA33-6E44576468C3}" srcOrd="0" destOrd="0" presId="urn:microsoft.com/office/officeart/2005/8/layout/StepDownProcess"/>
    <dgm:cxn modelId="{C182DE9E-4388-494B-BCCF-7663159010DC}" srcId="{E3C2E267-D5BE-417A-9898-1CB5D5182EF0}" destId="{D6885034-DF8F-42D3-9327-EAE2FD176250}" srcOrd="0" destOrd="0" parTransId="{DF8BC1AB-10DD-4C54-A929-00D1A8858C2C}" sibTransId="{1E105A1D-A100-4C15-A3C4-12EA3E16E567}"/>
    <dgm:cxn modelId="{0169BDAF-E0A4-4169-9C78-05E1DBC859F2}" srcId="{C258D9FA-1FEC-445F-9F4A-A584809CA84F}" destId="{ED6369B2-3158-4D08-B29C-BC0BAD70A45C}" srcOrd="3" destOrd="0" parTransId="{F892B9C2-F2E1-4709-B4E8-85F5D11B06EE}" sibTransId="{B80C45B6-B695-431A-83D9-BFD950A50214}"/>
    <dgm:cxn modelId="{BB102B05-F17E-4356-A760-A7E5777AE88A}" srcId="{C258D9FA-1FEC-445F-9F4A-A584809CA84F}" destId="{4B0E23E2-E289-4194-8E91-473E21D7B54B}" srcOrd="4" destOrd="0" parTransId="{131F69F4-EED0-4741-8A96-AED8DCC4BDF0}" sibTransId="{557B76E6-2C7D-461A-833E-0D356383345E}"/>
    <dgm:cxn modelId="{F5034E6E-3ADE-4E82-B20F-E05C7FC0DBBC}" srcId="{5C7D8FBA-4946-4183-8550-4F79D5EB86F0}" destId="{6B44ECD7-359A-47B8-A29B-65A88E2F17DF}" srcOrd="0" destOrd="0" parTransId="{C9627BC8-653A-4E11-938E-6484A6C38986}" sibTransId="{1380B5F9-DF4E-4A17-97C1-4014061E65D1}"/>
    <dgm:cxn modelId="{D57270BB-C7F6-47FB-A833-BC6BE21318E9}" srcId="{C258D9FA-1FEC-445F-9F4A-A584809CA84F}" destId="{5279B10B-6CEB-4F90-98AE-67C4381E35DC}" srcOrd="5" destOrd="0" parTransId="{C8C5D197-7DF5-4EE1-A7F3-A04EFA9C2E49}" sibTransId="{39B6C1B2-782B-4F24-BC5D-C601CCED07E9}"/>
    <dgm:cxn modelId="{D4EB3613-508E-4B9A-8EC4-65EDA503D05A}" srcId="{C258D9FA-1FEC-445F-9F4A-A584809CA84F}" destId="{5C7D8FBA-4946-4183-8550-4F79D5EB86F0}" srcOrd="0" destOrd="0" parTransId="{EE976A80-1B25-4F8C-93C8-67AA74052F16}" sibTransId="{66B03296-4490-41FE-9B28-3AE67547C4FB}"/>
    <dgm:cxn modelId="{8EFB4737-5435-4D38-8147-70A989DE7BB7}" type="presOf" srcId="{5279B10B-6CEB-4F90-98AE-67C4381E35DC}" destId="{0C2E0D99-4B70-4CCD-BB85-17C1CE03E0BE}" srcOrd="0" destOrd="0" presId="urn:microsoft.com/office/officeart/2005/8/layout/StepDownProcess"/>
    <dgm:cxn modelId="{9CECBA57-9DE8-4151-B020-A3F8BA52B689}" type="presOf" srcId="{EE29AE8F-2616-4665-98A4-533E4386FC2F}" destId="{463CF5BF-6A5A-4F3D-B09B-47100C49B134}" srcOrd="0" destOrd="0" presId="urn:microsoft.com/office/officeart/2005/8/layout/StepDownProcess"/>
    <dgm:cxn modelId="{D16EAA0B-4A58-4F51-829C-8C0509BD1B6A}" srcId="{C258D9FA-1FEC-445F-9F4A-A584809CA84F}" destId="{E3C2E267-D5BE-417A-9898-1CB5D5182EF0}" srcOrd="1" destOrd="0" parTransId="{D694A92C-03C6-4E43-8AA9-E38235B693A1}" sibTransId="{95269511-A177-4724-9151-A88F8F0E80B9}"/>
    <dgm:cxn modelId="{D321C6D1-2171-4E52-AC55-8B1E570D2C1F}" type="presOf" srcId="{E3C2E267-D5BE-417A-9898-1CB5D5182EF0}" destId="{F6F7EBE9-24F6-4CF4-B47C-9AF5CE13A166}" srcOrd="0" destOrd="0" presId="urn:microsoft.com/office/officeart/2005/8/layout/StepDownProcess"/>
    <dgm:cxn modelId="{DD82E0EA-9441-4C25-95F0-A576CC64BFAA}" type="presOf" srcId="{D6885034-DF8F-42D3-9327-EAE2FD176250}" destId="{F650E231-BBAB-44D8-8C83-2F7587AC10BA}" srcOrd="0" destOrd="0" presId="urn:microsoft.com/office/officeart/2005/8/layout/StepDownProcess"/>
    <dgm:cxn modelId="{564DE379-8ACB-4194-B808-3218B455934A}" srcId="{ED6369B2-3158-4D08-B29C-BC0BAD70A45C}" destId="{0A25430A-290C-4ED2-99F8-0F099F1D572F}" srcOrd="0" destOrd="0" parTransId="{B0D94BED-48EA-4C4C-93E8-7B2EF9A2EC55}" sibTransId="{61E4AE9C-22A6-460A-86B3-BDFB26367241}"/>
    <dgm:cxn modelId="{2583CA59-FB2D-450A-87EB-F43BC22DEAB8}" type="presOf" srcId="{0A25430A-290C-4ED2-99F8-0F099F1D572F}" destId="{F2994C85-8E0F-4912-8744-C0B727FCBB40}" srcOrd="0" destOrd="0" presId="urn:microsoft.com/office/officeart/2005/8/layout/StepDownProcess"/>
    <dgm:cxn modelId="{7423D1A9-1136-43F7-BB2B-D9B8F231B280}" type="presOf" srcId="{163A1BE3-C9DB-4225-839C-ECE50FBAEB40}" destId="{3E7BF505-A5C5-4549-B8D3-550F62B3ED2F}" srcOrd="0" destOrd="0" presId="urn:microsoft.com/office/officeart/2005/8/layout/StepDownProcess"/>
    <dgm:cxn modelId="{3EA375E2-83AA-4356-A4F0-1D020C0858A3}" type="presOf" srcId="{3522FC83-0232-4ADA-8566-8D263B4D16E5}" destId="{E2802B6B-5293-491C-8EEC-B19114C7E8EF}" srcOrd="0" destOrd="0" presId="urn:microsoft.com/office/officeart/2005/8/layout/StepDownProcess"/>
    <dgm:cxn modelId="{476C8A91-DAFF-439D-909B-79D0B69B36A5}" type="presOf" srcId="{5C7D8FBA-4946-4183-8550-4F79D5EB86F0}" destId="{73F1DE4C-B034-4383-A48B-8E30CED5D717}" srcOrd="0" destOrd="0" presId="urn:microsoft.com/office/officeart/2005/8/layout/StepDownProcess"/>
    <dgm:cxn modelId="{636CE884-7A1C-45EB-A629-40EB5759785F}" type="presParOf" srcId="{AA531EE8-3284-4665-BF32-13CD897231CB}" destId="{0D6F8E7C-D510-4752-BBE5-6F44B6C54498}" srcOrd="0" destOrd="0" presId="urn:microsoft.com/office/officeart/2005/8/layout/StepDownProcess"/>
    <dgm:cxn modelId="{AB558609-3D96-4341-8B0A-231B9B3D5AD0}" type="presParOf" srcId="{0D6F8E7C-D510-4752-BBE5-6F44B6C54498}" destId="{72EE5BA7-4D2E-4DE1-809C-7DE5AB6E1821}" srcOrd="0" destOrd="0" presId="urn:microsoft.com/office/officeart/2005/8/layout/StepDownProcess"/>
    <dgm:cxn modelId="{9CAFB8AD-8430-472D-8145-785489CFF17B}" type="presParOf" srcId="{0D6F8E7C-D510-4752-BBE5-6F44B6C54498}" destId="{73F1DE4C-B034-4383-A48B-8E30CED5D717}" srcOrd="1" destOrd="0" presId="urn:microsoft.com/office/officeart/2005/8/layout/StepDownProcess"/>
    <dgm:cxn modelId="{06FF07E0-FF79-492F-B1FD-183CCAD8BB30}" type="presParOf" srcId="{0D6F8E7C-D510-4752-BBE5-6F44B6C54498}" destId="{2312A6AC-16B7-4B07-BA33-6E44576468C3}" srcOrd="2" destOrd="0" presId="urn:microsoft.com/office/officeart/2005/8/layout/StepDownProcess"/>
    <dgm:cxn modelId="{57145207-7DF9-4349-8C34-4A41945B2755}" type="presParOf" srcId="{AA531EE8-3284-4665-BF32-13CD897231CB}" destId="{96823B34-4332-4F57-9146-AC996A469CCE}" srcOrd="1" destOrd="0" presId="urn:microsoft.com/office/officeart/2005/8/layout/StepDownProcess"/>
    <dgm:cxn modelId="{8E3CEF5E-3B98-4524-A47E-12DBC7B850E3}" type="presParOf" srcId="{AA531EE8-3284-4665-BF32-13CD897231CB}" destId="{4ECCBD5B-5705-4B30-BCD2-A70E54733EAE}" srcOrd="2" destOrd="0" presId="urn:microsoft.com/office/officeart/2005/8/layout/StepDownProcess"/>
    <dgm:cxn modelId="{CB6560E7-55F7-4AE3-B265-77CED3A67AF4}" type="presParOf" srcId="{4ECCBD5B-5705-4B30-BCD2-A70E54733EAE}" destId="{628DBC7A-DFCC-406D-A975-5EFF70B50FDB}" srcOrd="0" destOrd="0" presId="urn:microsoft.com/office/officeart/2005/8/layout/StepDownProcess"/>
    <dgm:cxn modelId="{92C7DB1C-C1CE-485C-B882-09CD948C4BA0}" type="presParOf" srcId="{4ECCBD5B-5705-4B30-BCD2-A70E54733EAE}" destId="{F6F7EBE9-24F6-4CF4-B47C-9AF5CE13A166}" srcOrd="1" destOrd="0" presId="urn:microsoft.com/office/officeart/2005/8/layout/StepDownProcess"/>
    <dgm:cxn modelId="{5C149148-8918-4F60-B8AA-D37B4AE99120}" type="presParOf" srcId="{4ECCBD5B-5705-4B30-BCD2-A70E54733EAE}" destId="{F650E231-BBAB-44D8-8C83-2F7587AC10BA}" srcOrd="2" destOrd="0" presId="urn:microsoft.com/office/officeart/2005/8/layout/StepDownProcess"/>
    <dgm:cxn modelId="{9F962D79-F1DE-452A-8C99-13DAD45F2448}" type="presParOf" srcId="{AA531EE8-3284-4665-BF32-13CD897231CB}" destId="{26087393-F7DC-4132-8A75-9F7490423507}" srcOrd="3" destOrd="0" presId="urn:microsoft.com/office/officeart/2005/8/layout/StepDownProcess"/>
    <dgm:cxn modelId="{F26DAB20-4C34-4C77-8966-05C2202749FF}" type="presParOf" srcId="{AA531EE8-3284-4665-BF32-13CD897231CB}" destId="{FDF2B987-D958-471E-BAFB-0E38CD0D10F1}" srcOrd="4" destOrd="0" presId="urn:microsoft.com/office/officeart/2005/8/layout/StepDownProcess"/>
    <dgm:cxn modelId="{E2B22401-0AB8-4EBE-BC30-EBB71C9B21B2}" type="presParOf" srcId="{FDF2B987-D958-471E-BAFB-0E38CD0D10F1}" destId="{AE9FB31A-FF6F-4A29-A871-10F78FBFCA58}" srcOrd="0" destOrd="0" presId="urn:microsoft.com/office/officeart/2005/8/layout/StepDownProcess"/>
    <dgm:cxn modelId="{3F3348F5-A53A-42DE-8F23-EEA15C780B36}" type="presParOf" srcId="{FDF2B987-D958-471E-BAFB-0E38CD0D10F1}" destId="{3E7BF505-A5C5-4549-B8D3-550F62B3ED2F}" srcOrd="1" destOrd="0" presId="urn:microsoft.com/office/officeart/2005/8/layout/StepDownProcess"/>
    <dgm:cxn modelId="{74612C95-A135-428F-B30B-F9142FC4B98A}" type="presParOf" srcId="{FDF2B987-D958-471E-BAFB-0E38CD0D10F1}" destId="{5CB0E356-D9F0-4417-BC15-A463C0566427}" srcOrd="2" destOrd="0" presId="urn:microsoft.com/office/officeart/2005/8/layout/StepDownProcess"/>
    <dgm:cxn modelId="{EC020F46-155E-4CC5-916E-0AAD13D77434}" type="presParOf" srcId="{AA531EE8-3284-4665-BF32-13CD897231CB}" destId="{388F8EBD-C734-4FF9-BDDC-CA54807C31CA}" srcOrd="5" destOrd="0" presId="urn:microsoft.com/office/officeart/2005/8/layout/StepDownProcess"/>
    <dgm:cxn modelId="{B013AF8B-796E-45C5-8636-35377A7CB4BF}" type="presParOf" srcId="{AA531EE8-3284-4665-BF32-13CD897231CB}" destId="{D28E8CBA-5D42-4397-BFC0-E3B2EC4272A3}" srcOrd="6" destOrd="0" presId="urn:microsoft.com/office/officeart/2005/8/layout/StepDownProcess"/>
    <dgm:cxn modelId="{3D25432F-6D1C-4F6F-A28B-91BC8420E6DC}" type="presParOf" srcId="{D28E8CBA-5D42-4397-BFC0-E3B2EC4272A3}" destId="{26350834-E0FD-4DE5-A756-002445ADBA4D}" srcOrd="0" destOrd="0" presId="urn:microsoft.com/office/officeart/2005/8/layout/StepDownProcess"/>
    <dgm:cxn modelId="{1F0E2D60-21C4-4FA2-BEB4-940BF8327D94}" type="presParOf" srcId="{D28E8CBA-5D42-4397-BFC0-E3B2EC4272A3}" destId="{423608D2-9F56-48C6-9B64-A650C47852B7}" srcOrd="1" destOrd="0" presId="urn:microsoft.com/office/officeart/2005/8/layout/StepDownProcess"/>
    <dgm:cxn modelId="{1376082B-B6FF-480D-A861-16EB5A1F4540}" type="presParOf" srcId="{D28E8CBA-5D42-4397-BFC0-E3B2EC4272A3}" destId="{F2994C85-8E0F-4912-8744-C0B727FCBB40}" srcOrd="2" destOrd="0" presId="urn:microsoft.com/office/officeart/2005/8/layout/StepDownProcess"/>
    <dgm:cxn modelId="{4DA13960-8AE4-4C6D-8A72-CBD74BFA0B80}" type="presParOf" srcId="{AA531EE8-3284-4665-BF32-13CD897231CB}" destId="{499D82A1-AD5F-4CCC-ABEB-D00DF3D44B61}" srcOrd="7" destOrd="0" presId="urn:microsoft.com/office/officeart/2005/8/layout/StepDownProcess"/>
    <dgm:cxn modelId="{7B6F49E8-5E71-4BEC-AAD1-1F7BFCEB16A3}" type="presParOf" srcId="{AA531EE8-3284-4665-BF32-13CD897231CB}" destId="{03D59D7D-2922-40FD-9864-F421AFAD7DE5}" srcOrd="8" destOrd="0" presId="urn:microsoft.com/office/officeart/2005/8/layout/StepDownProcess"/>
    <dgm:cxn modelId="{F1A84AC4-C2B3-40FD-B0C0-D3BE622AD985}" type="presParOf" srcId="{03D59D7D-2922-40FD-9864-F421AFAD7DE5}" destId="{AC6B9BC8-38D1-47CE-8FAF-643CF88AFE10}" srcOrd="0" destOrd="0" presId="urn:microsoft.com/office/officeart/2005/8/layout/StepDownProcess"/>
    <dgm:cxn modelId="{6E240F8F-E17F-4543-B112-B57F978B60F8}" type="presParOf" srcId="{03D59D7D-2922-40FD-9864-F421AFAD7DE5}" destId="{F87E6C4E-1C14-4E8C-812A-36149D9C1549}" srcOrd="1" destOrd="0" presId="urn:microsoft.com/office/officeart/2005/8/layout/StepDownProcess"/>
    <dgm:cxn modelId="{B9B4B8CD-6A8A-4CF4-ADA5-EE875F7DDC63}" type="presParOf" srcId="{03D59D7D-2922-40FD-9864-F421AFAD7DE5}" destId="{E2802B6B-5293-491C-8EEC-B19114C7E8EF}" srcOrd="2" destOrd="0" presId="urn:microsoft.com/office/officeart/2005/8/layout/StepDownProcess"/>
    <dgm:cxn modelId="{D49543C0-328F-486F-ABA0-52161C3F309B}" type="presParOf" srcId="{AA531EE8-3284-4665-BF32-13CD897231CB}" destId="{BAF8B520-C036-4F46-AC76-E2E7D9CA8A9C}" srcOrd="9" destOrd="0" presId="urn:microsoft.com/office/officeart/2005/8/layout/StepDownProcess"/>
    <dgm:cxn modelId="{03CEA8E4-7FF3-460D-A6E7-BAA84953DDAA}" type="presParOf" srcId="{AA531EE8-3284-4665-BF32-13CD897231CB}" destId="{3D5C2007-61EA-4C53-A3DD-DE5DF7C3C455}" srcOrd="10" destOrd="0" presId="urn:microsoft.com/office/officeart/2005/8/layout/StepDownProcess"/>
    <dgm:cxn modelId="{C59E1A45-CCFB-4F2A-B7EA-DF3F626665D4}" type="presParOf" srcId="{3D5C2007-61EA-4C53-A3DD-DE5DF7C3C455}" destId="{9DE482CC-009E-43B8-9FC7-F70EDEE5DB17}" srcOrd="0" destOrd="0" presId="urn:microsoft.com/office/officeart/2005/8/layout/StepDownProcess"/>
    <dgm:cxn modelId="{E85C315B-9348-4DA6-AB97-297ADA2956B1}" type="presParOf" srcId="{3D5C2007-61EA-4C53-A3DD-DE5DF7C3C455}" destId="{0C2E0D99-4B70-4CCD-BB85-17C1CE03E0BE}" srcOrd="1" destOrd="0" presId="urn:microsoft.com/office/officeart/2005/8/layout/StepDownProcess"/>
    <dgm:cxn modelId="{E61BE946-1838-40FE-9B93-40A4E6DF1B74}" type="presParOf" srcId="{3D5C2007-61EA-4C53-A3DD-DE5DF7C3C455}" destId="{9B735257-F723-4FA6-B465-B9F6126D92D1}" srcOrd="2" destOrd="0" presId="urn:microsoft.com/office/officeart/2005/8/layout/StepDownProcess"/>
    <dgm:cxn modelId="{D48482F6-554C-4F69-B277-3EBC9CDD51B0}" type="presParOf" srcId="{AA531EE8-3284-4665-BF32-13CD897231CB}" destId="{E13C92F9-AC58-4AF7-A550-EE01D93F8869}" srcOrd="11" destOrd="0" presId="urn:microsoft.com/office/officeart/2005/8/layout/StepDownProcess"/>
    <dgm:cxn modelId="{740EACE2-A43A-4776-B66C-92A18E33E1E9}" type="presParOf" srcId="{AA531EE8-3284-4665-BF32-13CD897231CB}" destId="{5503AD10-F052-4FF4-A5E2-B0740A759691}" srcOrd="12" destOrd="0" presId="urn:microsoft.com/office/officeart/2005/8/layout/StepDownProcess"/>
    <dgm:cxn modelId="{57727A66-5143-4B25-9718-ACA4F4457F11}" type="presParOf" srcId="{5503AD10-F052-4FF4-A5E2-B0740A759691}" destId="{463CF5BF-6A5A-4F3D-B09B-47100C49B134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137373-02CE-47F8-BE58-FFA124E4CF32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8894D09-718F-436F-AD96-B1D323A78D2A}">
      <dgm:prSet phldrT="[Text]" custT="1"/>
      <dgm:spPr/>
      <dgm:t>
        <a:bodyPr/>
        <a:lstStyle/>
        <a:p>
          <a:endParaRPr lang="en-US" sz="1800" b="0" dirty="0" smtClean="0"/>
        </a:p>
        <a:p>
          <a:endParaRPr lang="en-US" sz="1800" b="0" dirty="0" smtClean="0"/>
        </a:p>
        <a:p>
          <a:r>
            <a:rPr lang="en-US" sz="1800" b="0" dirty="0" smtClean="0"/>
            <a:t>Many newsgroups that host discussions on a specific topic.</a:t>
          </a:r>
        </a:p>
        <a:p>
          <a:r>
            <a:rPr lang="en-US" sz="3400" b="0" dirty="0" smtClean="0"/>
            <a:t> </a:t>
          </a:r>
          <a:endParaRPr lang="en-US" sz="3400" b="0" dirty="0"/>
        </a:p>
      </dgm:t>
    </dgm:pt>
    <dgm:pt modelId="{38CB1C50-1FCB-43EB-B545-1B487D8A0662}" type="parTrans" cxnId="{FDFD4C94-7480-43B2-ADD4-66053C116CE0}">
      <dgm:prSet/>
      <dgm:spPr/>
      <dgm:t>
        <a:bodyPr/>
        <a:lstStyle/>
        <a:p>
          <a:endParaRPr lang="en-US" b="0"/>
        </a:p>
      </dgm:t>
    </dgm:pt>
    <dgm:pt modelId="{618A28F9-DACE-4640-8233-44A267A7CD85}" type="sibTrans" cxnId="{FDFD4C94-7480-43B2-ADD4-66053C116CE0}">
      <dgm:prSet/>
      <dgm:spPr/>
      <dgm:t>
        <a:bodyPr/>
        <a:lstStyle/>
        <a:p>
          <a:endParaRPr lang="en-US" b="0"/>
        </a:p>
      </dgm:t>
    </dgm:pt>
    <dgm:pt modelId="{1DBFD0A8-4558-4085-A092-1C50507B7229}">
      <dgm:prSet phldrT="[Text]" custT="1"/>
      <dgm:spPr/>
      <dgm:t>
        <a:bodyPr/>
        <a:lstStyle/>
        <a:p>
          <a:r>
            <a:rPr lang="en-US" sz="1800" b="0" dirty="0" smtClean="0"/>
            <a:t>A newsgroup’s name indicates its users’ special topic of interest, such as:</a:t>
          </a:r>
        </a:p>
        <a:p>
          <a:r>
            <a:rPr lang="en-US" sz="1800" b="0" dirty="0" err="1" smtClean="0"/>
            <a:t>Alt.food.cake</a:t>
          </a:r>
          <a:endParaRPr lang="en-US" sz="1800" b="0" dirty="0"/>
        </a:p>
      </dgm:t>
    </dgm:pt>
    <dgm:pt modelId="{915F47B8-84E0-4D05-8DBE-C7D1272D8059}" type="parTrans" cxnId="{7D174053-A764-42C5-ABC7-8C8C0A95F8A4}">
      <dgm:prSet/>
      <dgm:spPr/>
      <dgm:t>
        <a:bodyPr/>
        <a:lstStyle/>
        <a:p>
          <a:endParaRPr lang="en-US" b="0"/>
        </a:p>
      </dgm:t>
    </dgm:pt>
    <dgm:pt modelId="{1D5F549A-37C3-4D07-A656-A8C30CAAAAED}" type="sibTrans" cxnId="{7D174053-A764-42C5-ABC7-8C8C0A95F8A4}">
      <dgm:prSet/>
      <dgm:spPr/>
      <dgm:t>
        <a:bodyPr/>
        <a:lstStyle/>
        <a:p>
          <a:endParaRPr lang="en-US" b="0"/>
        </a:p>
      </dgm:t>
    </dgm:pt>
    <dgm:pt modelId="{D8333222-64B8-48FF-BE9C-D36A207F60E5}">
      <dgm:prSet phldrT="[Text]" custT="1"/>
      <dgm:spPr/>
      <dgm:t>
        <a:bodyPr/>
        <a:lstStyle/>
        <a:p>
          <a:r>
            <a:rPr lang="en-US" sz="1800" b="0" dirty="0" smtClean="0"/>
            <a:t>You can post articles for others to read and respond to</a:t>
          </a:r>
          <a:endParaRPr lang="en-US" sz="1800" b="0" dirty="0"/>
        </a:p>
      </dgm:t>
    </dgm:pt>
    <dgm:pt modelId="{E734FF05-4071-4B97-848A-1F74D44211DC}" type="parTrans" cxnId="{88470103-06F6-41C6-AD2A-851134683092}">
      <dgm:prSet/>
      <dgm:spPr/>
      <dgm:t>
        <a:bodyPr/>
        <a:lstStyle/>
        <a:p>
          <a:endParaRPr lang="en-US" b="0"/>
        </a:p>
      </dgm:t>
    </dgm:pt>
    <dgm:pt modelId="{2EF24D5B-F9A9-41E8-9672-C2FD6C33CA78}" type="sibTrans" cxnId="{88470103-06F6-41C6-AD2A-851134683092}">
      <dgm:prSet/>
      <dgm:spPr/>
      <dgm:t>
        <a:bodyPr/>
        <a:lstStyle/>
        <a:p>
          <a:endParaRPr lang="en-US" b="0"/>
        </a:p>
      </dgm:t>
    </dgm:pt>
    <dgm:pt modelId="{568E3971-58B7-4BC7-B927-D2F06EB4F5F1}" type="pres">
      <dgm:prSet presAssocID="{6F137373-02CE-47F8-BE58-FFA124E4CF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40AB2A-A598-451B-AE7B-42502A2C245A}" type="pres">
      <dgm:prSet presAssocID="{88894D09-718F-436F-AD96-B1D323A78D2A}" presName="parentLin" presStyleCnt="0"/>
      <dgm:spPr/>
      <dgm:t>
        <a:bodyPr/>
        <a:lstStyle/>
        <a:p>
          <a:endParaRPr lang="th-TH"/>
        </a:p>
      </dgm:t>
    </dgm:pt>
    <dgm:pt modelId="{A90050D3-3FF2-49AC-83F1-71DBA7EEE6AA}" type="pres">
      <dgm:prSet presAssocID="{88894D09-718F-436F-AD96-B1D323A78D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8B996A3-0F68-4AC4-8994-7AA8D3391BA1}" type="pres">
      <dgm:prSet presAssocID="{88894D09-718F-436F-AD96-B1D323A78D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01A5A-19B4-45CD-99A6-6F3E6201FCA4}" type="pres">
      <dgm:prSet presAssocID="{88894D09-718F-436F-AD96-B1D323A78D2A}" presName="negativeSpace" presStyleCnt="0"/>
      <dgm:spPr/>
      <dgm:t>
        <a:bodyPr/>
        <a:lstStyle/>
        <a:p>
          <a:endParaRPr lang="th-TH"/>
        </a:p>
      </dgm:t>
    </dgm:pt>
    <dgm:pt modelId="{E8605887-A78F-458F-A8A1-C1EF3A29373C}" type="pres">
      <dgm:prSet presAssocID="{88894D09-718F-436F-AD96-B1D323A78D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BC1239-D4DA-4FBE-9EF6-C2E0C0A863AC}" type="pres">
      <dgm:prSet presAssocID="{618A28F9-DACE-4640-8233-44A267A7CD85}" presName="spaceBetweenRectangles" presStyleCnt="0"/>
      <dgm:spPr/>
      <dgm:t>
        <a:bodyPr/>
        <a:lstStyle/>
        <a:p>
          <a:endParaRPr lang="th-TH"/>
        </a:p>
      </dgm:t>
    </dgm:pt>
    <dgm:pt modelId="{6EC065DC-148E-4BFD-A550-680AB3E6A0AD}" type="pres">
      <dgm:prSet presAssocID="{1DBFD0A8-4558-4085-A092-1C50507B7229}" presName="parentLin" presStyleCnt="0"/>
      <dgm:spPr/>
      <dgm:t>
        <a:bodyPr/>
        <a:lstStyle/>
        <a:p>
          <a:endParaRPr lang="th-TH"/>
        </a:p>
      </dgm:t>
    </dgm:pt>
    <dgm:pt modelId="{2F8BF0B2-CBF3-4DB3-952D-3D4A1E888B5A}" type="pres">
      <dgm:prSet presAssocID="{1DBFD0A8-4558-4085-A092-1C50507B722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82CB638-4E09-4677-9CE8-6F315A79F6A0}" type="pres">
      <dgm:prSet presAssocID="{1DBFD0A8-4558-4085-A092-1C50507B72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4A8E8-DE93-4DF1-99D0-8C16C5BC8A6E}" type="pres">
      <dgm:prSet presAssocID="{1DBFD0A8-4558-4085-A092-1C50507B7229}" presName="negativeSpace" presStyleCnt="0"/>
      <dgm:spPr/>
      <dgm:t>
        <a:bodyPr/>
        <a:lstStyle/>
        <a:p>
          <a:endParaRPr lang="th-TH"/>
        </a:p>
      </dgm:t>
    </dgm:pt>
    <dgm:pt modelId="{20DC92C7-F9D0-4CB8-A06C-FF17C99F1B6A}" type="pres">
      <dgm:prSet presAssocID="{1DBFD0A8-4558-4085-A092-1C50507B722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8D8EAA-3DBF-45E1-B183-428C9DAD1E2B}" type="pres">
      <dgm:prSet presAssocID="{1D5F549A-37C3-4D07-A656-A8C30CAAAAED}" presName="spaceBetweenRectangles" presStyleCnt="0"/>
      <dgm:spPr/>
      <dgm:t>
        <a:bodyPr/>
        <a:lstStyle/>
        <a:p>
          <a:endParaRPr lang="th-TH"/>
        </a:p>
      </dgm:t>
    </dgm:pt>
    <dgm:pt modelId="{B7B8822E-7C5D-46DD-BFF9-6EF2153F824C}" type="pres">
      <dgm:prSet presAssocID="{D8333222-64B8-48FF-BE9C-D36A207F60E5}" presName="parentLin" presStyleCnt="0"/>
      <dgm:spPr/>
      <dgm:t>
        <a:bodyPr/>
        <a:lstStyle/>
        <a:p>
          <a:endParaRPr lang="th-TH"/>
        </a:p>
      </dgm:t>
    </dgm:pt>
    <dgm:pt modelId="{56DBE519-6C0D-4D38-AB83-45605CE96B2C}" type="pres">
      <dgm:prSet presAssocID="{D8333222-64B8-48FF-BE9C-D36A207F60E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F599C68-7C06-456C-B368-6F6FF29BE8C2}" type="pres">
      <dgm:prSet presAssocID="{D8333222-64B8-48FF-BE9C-D36A207F60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968B3-1356-479E-9EDE-2BED7F04483A}" type="pres">
      <dgm:prSet presAssocID="{D8333222-64B8-48FF-BE9C-D36A207F60E5}" presName="negativeSpace" presStyleCnt="0"/>
      <dgm:spPr/>
      <dgm:t>
        <a:bodyPr/>
        <a:lstStyle/>
        <a:p>
          <a:endParaRPr lang="th-TH"/>
        </a:p>
      </dgm:t>
    </dgm:pt>
    <dgm:pt modelId="{34B14CE4-39E6-4102-95C1-81B77337371B}" type="pres">
      <dgm:prSet presAssocID="{D8333222-64B8-48FF-BE9C-D36A207F60E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8470103-06F6-41C6-AD2A-851134683092}" srcId="{6F137373-02CE-47F8-BE58-FFA124E4CF32}" destId="{D8333222-64B8-48FF-BE9C-D36A207F60E5}" srcOrd="2" destOrd="0" parTransId="{E734FF05-4071-4B97-848A-1F74D44211DC}" sibTransId="{2EF24D5B-F9A9-41E8-9672-C2FD6C33CA78}"/>
    <dgm:cxn modelId="{FDFD4C94-7480-43B2-ADD4-66053C116CE0}" srcId="{6F137373-02CE-47F8-BE58-FFA124E4CF32}" destId="{88894D09-718F-436F-AD96-B1D323A78D2A}" srcOrd="0" destOrd="0" parTransId="{38CB1C50-1FCB-43EB-B545-1B487D8A0662}" sibTransId="{618A28F9-DACE-4640-8233-44A267A7CD85}"/>
    <dgm:cxn modelId="{BAB9544A-B177-45B8-AAFE-A7B1BB99833A}" type="presOf" srcId="{88894D09-718F-436F-AD96-B1D323A78D2A}" destId="{A90050D3-3FF2-49AC-83F1-71DBA7EEE6AA}" srcOrd="0" destOrd="0" presId="urn:microsoft.com/office/officeart/2005/8/layout/list1"/>
    <dgm:cxn modelId="{38E510E4-886F-4594-967A-D0C198B3365F}" type="presOf" srcId="{D8333222-64B8-48FF-BE9C-D36A207F60E5}" destId="{56DBE519-6C0D-4D38-AB83-45605CE96B2C}" srcOrd="0" destOrd="0" presId="urn:microsoft.com/office/officeart/2005/8/layout/list1"/>
    <dgm:cxn modelId="{62D4CE49-64E5-4115-AE83-D7B693D4C799}" type="presOf" srcId="{1DBFD0A8-4558-4085-A092-1C50507B7229}" destId="{D82CB638-4E09-4677-9CE8-6F315A79F6A0}" srcOrd="1" destOrd="0" presId="urn:microsoft.com/office/officeart/2005/8/layout/list1"/>
    <dgm:cxn modelId="{C41C9EFA-D71B-4AB2-8641-261F44C61B55}" type="presOf" srcId="{D8333222-64B8-48FF-BE9C-D36A207F60E5}" destId="{BF599C68-7C06-456C-B368-6F6FF29BE8C2}" srcOrd="1" destOrd="0" presId="urn:microsoft.com/office/officeart/2005/8/layout/list1"/>
    <dgm:cxn modelId="{3233637E-C272-4286-AF24-45586F6926B1}" type="presOf" srcId="{88894D09-718F-436F-AD96-B1D323A78D2A}" destId="{A8B996A3-0F68-4AC4-8994-7AA8D3391BA1}" srcOrd="1" destOrd="0" presId="urn:microsoft.com/office/officeart/2005/8/layout/list1"/>
    <dgm:cxn modelId="{6BD3C70D-D8DE-4394-B8B0-38A294E2DD72}" type="presOf" srcId="{1DBFD0A8-4558-4085-A092-1C50507B7229}" destId="{2F8BF0B2-CBF3-4DB3-952D-3D4A1E888B5A}" srcOrd="0" destOrd="0" presId="urn:microsoft.com/office/officeart/2005/8/layout/list1"/>
    <dgm:cxn modelId="{7D174053-A764-42C5-ABC7-8C8C0A95F8A4}" srcId="{6F137373-02CE-47F8-BE58-FFA124E4CF32}" destId="{1DBFD0A8-4558-4085-A092-1C50507B7229}" srcOrd="1" destOrd="0" parTransId="{915F47B8-84E0-4D05-8DBE-C7D1272D8059}" sibTransId="{1D5F549A-37C3-4D07-A656-A8C30CAAAAED}"/>
    <dgm:cxn modelId="{769C94E3-5515-4E2F-A1E2-4D22F5AFCE90}" type="presOf" srcId="{6F137373-02CE-47F8-BE58-FFA124E4CF32}" destId="{568E3971-58B7-4BC7-B927-D2F06EB4F5F1}" srcOrd="0" destOrd="0" presId="urn:microsoft.com/office/officeart/2005/8/layout/list1"/>
    <dgm:cxn modelId="{7460EB24-3B3D-4E31-AD4C-7E48F75FD4DE}" type="presParOf" srcId="{568E3971-58B7-4BC7-B927-D2F06EB4F5F1}" destId="{D840AB2A-A598-451B-AE7B-42502A2C245A}" srcOrd="0" destOrd="0" presId="urn:microsoft.com/office/officeart/2005/8/layout/list1"/>
    <dgm:cxn modelId="{0DCDFDFA-C906-49CC-ADB9-8805DB45D527}" type="presParOf" srcId="{D840AB2A-A598-451B-AE7B-42502A2C245A}" destId="{A90050D3-3FF2-49AC-83F1-71DBA7EEE6AA}" srcOrd="0" destOrd="0" presId="urn:microsoft.com/office/officeart/2005/8/layout/list1"/>
    <dgm:cxn modelId="{88023634-FE71-405B-9126-8DB00717D410}" type="presParOf" srcId="{D840AB2A-A598-451B-AE7B-42502A2C245A}" destId="{A8B996A3-0F68-4AC4-8994-7AA8D3391BA1}" srcOrd="1" destOrd="0" presId="urn:microsoft.com/office/officeart/2005/8/layout/list1"/>
    <dgm:cxn modelId="{03A55EBA-4ACC-4A91-BCC1-748710B1C619}" type="presParOf" srcId="{568E3971-58B7-4BC7-B927-D2F06EB4F5F1}" destId="{73E01A5A-19B4-45CD-99A6-6F3E6201FCA4}" srcOrd="1" destOrd="0" presId="urn:microsoft.com/office/officeart/2005/8/layout/list1"/>
    <dgm:cxn modelId="{1BEB6500-E054-4A44-8E32-109975E49776}" type="presParOf" srcId="{568E3971-58B7-4BC7-B927-D2F06EB4F5F1}" destId="{E8605887-A78F-458F-A8A1-C1EF3A29373C}" srcOrd="2" destOrd="0" presId="urn:microsoft.com/office/officeart/2005/8/layout/list1"/>
    <dgm:cxn modelId="{1735A525-2478-4BC6-9148-47BF4A12AE19}" type="presParOf" srcId="{568E3971-58B7-4BC7-B927-D2F06EB4F5F1}" destId="{33BC1239-D4DA-4FBE-9EF6-C2E0C0A863AC}" srcOrd="3" destOrd="0" presId="urn:microsoft.com/office/officeart/2005/8/layout/list1"/>
    <dgm:cxn modelId="{33FE0D3E-E295-44D7-B677-C9F547BE3938}" type="presParOf" srcId="{568E3971-58B7-4BC7-B927-D2F06EB4F5F1}" destId="{6EC065DC-148E-4BFD-A550-680AB3E6A0AD}" srcOrd="4" destOrd="0" presId="urn:microsoft.com/office/officeart/2005/8/layout/list1"/>
    <dgm:cxn modelId="{4046AAA6-AB3B-4BD0-AAB0-1C1B58EE13C0}" type="presParOf" srcId="{6EC065DC-148E-4BFD-A550-680AB3E6A0AD}" destId="{2F8BF0B2-CBF3-4DB3-952D-3D4A1E888B5A}" srcOrd="0" destOrd="0" presId="urn:microsoft.com/office/officeart/2005/8/layout/list1"/>
    <dgm:cxn modelId="{761AEA91-D86C-4821-BF8A-55F86299533D}" type="presParOf" srcId="{6EC065DC-148E-4BFD-A550-680AB3E6A0AD}" destId="{D82CB638-4E09-4677-9CE8-6F315A79F6A0}" srcOrd="1" destOrd="0" presId="urn:microsoft.com/office/officeart/2005/8/layout/list1"/>
    <dgm:cxn modelId="{1285D27A-DB42-40C0-9FC4-B45A79B52AB7}" type="presParOf" srcId="{568E3971-58B7-4BC7-B927-D2F06EB4F5F1}" destId="{A404A8E8-DE93-4DF1-99D0-8C16C5BC8A6E}" srcOrd="5" destOrd="0" presId="urn:microsoft.com/office/officeart/2005/8/layout/list1"/>
    <dgm:cxn modelId="{9D4E69D8-8952-4618-B183-2C25772D4146}" type="presParOf" srcId="{568E3971-58B7-4BC7-B927-D2F06EB4F5F1}" destId="{20DC92C7-F9D0-4CB8-A06C-FF17C99F1B6A}" srcOrd="6" destOrd="0" presId="urn:microsoft.com/office/officeart/2005/8/layout/list1"/>
    <dgm:cxn modelId="{2DDDBDCB-7AFE-4CBD-926C-1103FF08ED6D}" type="presParOf" srcId="{568E3971-58B7-4BC7-B927-D2F06EB4F5F1}" destId="{6A8D8EAA-3DBF-45E1-B183-428C9DAD1E2B}" srcOrd="7" destOrd="0" presId="urn:microsoft.com/office/officeart/2005/8/layout/list1"/>
    <dgm:cxn modelId="{3FAC3DEB-6F40-479D-9474-40AF328B3943}" type="presParOf" srcId="{568E3971-58B7-4BC7-B927-D2F06EB4F5F1}" destId="{B7B8822E-7C5D-46DD-BFF9-6EF2153F824C}" srcOrd="8" destOrd="0" presId="urn:microsoft.com/office/officeart/2005/8/layout/list1"/>
    <dgm:cxn modelId="{FF2339EB-5516-4187-AC87-BE84592580BA}" type="presParOf" srcId="{B7B8822E-7C5D-46DD-BFF9-6EF2153F824C}" destId="{56DBE519-6C0D-4D38-AB83-45605CE96B2C}" srcOrd="0" destOrd="0" presId="urn:microsoft.com/office/officeart/2005/8/layout/list1"/>
    <dgm:cxn modelId="{AC8A643A-5641-49C6-AB16-0D5BE8761D12}" type="presParOf" srcId="{B7B8822E-7C5D-46DD-BFF9-6EF2153F824C}" destId="{BF599C68-7C06-456C-B368-6F6FF29BE8C2}" srcOrd="1" destOrd="0" presId="urn:microsoft.com/office/officeart/2005/8/layout/list1"/>
    <dgm:cxn modelId="{83BB3D27-8A4C-46D3-A116-C8BB77B08977}" type="presParOf" srcId="{568E3971-58B7-4BC7-B927-D2F06EB4F5F1}" destId="{7D3968B3-1356-479E-9EDE-2BED7F04483A}" srcOrd="9" destOrd="0" presId="urn:microsoft.com/office/officeart/2005/8/layout/list1"/>
    <dgm:cxn modelId="{655FAF6C-9887-4559-B9EA-CA7BD091C5FF}" type="presParOf" srcId="{568E3971-58B7-4BC7-B927-D2F06EB4F5F1}" destId="{34B14CE4-39E6-4102-95C1-81B7733737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B12DE-427E-46C8-A9C1-BC6899F76DFD}" type="doc">
      <dgm:prSet loTypeId="urn:microsoft.com/office/officeart/2005/8/layout/vList3#4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4B124D-7319-440A-A58A-2A002A3FA5EC}">
      <dgm:prSet phldrT="[Text]"/>
      <dgm:spPr/>
      <dgm:t>
        <a:bodyPr/>
        <a:lstStyle/>
        <a:p>
          <a:r>
            <a:rPr lang="en-US" dirty="0" smtClean="0"/>
            <a:t>1994 </a:t>
          </a:r>
          <a:r>
            <a:rPr lang="en-US" dirty="0" smtClean="0"/>
            <a:t>Yahoo</a:t>
          </a:r>
          <a:endParaRPr lang="en-US" dirty="0"/>
        </a:p>
      </dgm:t>
    </dgm:pt>
    <dgm:pt modelId="{A6173B8D-6899-4D7B-AEE3-9A6934232E91}" type="parTrans" cxnId="{5DDCCC38-8DDA-44FC-8197-5E8AE4FBC65D}">
      <dgm:prSet/>
      <dgm:spPr/>
      <dgm:t>
        <a:bodyPr/>
        <a:lstStyle/>
        <a:p>
          <a:endParaRPr lang="en-US"/>
        </a:p>
      </dgm:t>
    </dgm:pt>
    <dgm:pt modelId="{0297FF14-964F-4439-97D3-F45B18502684}" type="sibTrans" cxnId="{5DDCCC38-8DDA-44FC-8197-5E8AE4FBC65D}">
      <dgm:prSet/>
      <dgm:spPr/>
      <dgm:t>
        <a:bodyPr/>
        <a:lstStyle/>
        <a:p>
          <a:endParaRPr lang="en-US"/>
        </a:p>
      </dgm:t>
    </dgm:pt>
    <dgm:pt modelId="{FDAEFD49-83F2-4A82-957E-DDE94DF51B05}">
      <dgm:prSet phldrT="[Text]"/>
      <dgm:spPr/>
      <dgm:t>
        <a:bodyPr/>
        <a:lstStyle/>
        <a:p>
          <a:r>
            <a:rPr lang="en-US" dirty="0" smtClean="0"/>
            <a:t>1995 </a:t>
          </a:r>
          <a:r>
            <a:rPr lang="en-US" dirty="0" smtClean="0"/>
            <a:t> </a:t>
          </a:r>
          <a:r>
            <a:rPr lang="en-US" dirty="0" smtClean="0"/>
            <a:t>Internet Explorer</a:t>
          </a:r>
          <a:endParaRPr lang="en-US" dirty="0"/>
        </a:p>
      </dgm:t>
    </dgm:pt>
    <dgm:pt modelId="{94EF1026-ADE0-4B7D-9130-790EB1199650}" type="parTrans" cxnId="{654C7566-8C18-4E67-A71D-2153838E0F3F}">
      <dgm:prSet/>
      <dgm:spPr/>
      <dgm:t>
        <a:bodyPr/>
        <a:lstStyle/>
        <a:p>
          <a:endParaRPr lang="en-US"/>
        </a:p>
      </dgm:t>
    </dgm:pt>
    <dgm:pt modelId="{733A7741-B5AE-4312-A727-2D73712CF027}" type="sibTrans" cxnId="{654C7566-8C18-4E67-A71D-2153838E0F3F}">
      <dgm:prSet/>
      <dgm:spPr/>
      <dgm:t>
        <a:bodyPr/>
        <a:lstStyle/>
        <a:p>
          <a:endParaRPr lang="en-US"/>
        </a:p>
      </dgm:t>
    </dgm:pt>
    <dgm:pt modelId="{44A257C1-0323-47B2-B431-3514FB365051}" type="pres">
      <dgm:prSet presAssocID="{7F0B12DE-427E-46C8-A9C1-BC6899F76D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0FE0191-B3CF-4419-A4CF-81466B43EA80}" type="pres">
      <dgm:prSet presAssocID="{AA4B124D-7319-440A-A58A-2A002A3FA5EC}" presName="composite" presStyleCnt="0"/>
      <dgm:spPr/>
      <dgm:t>
        <a:bodyPr/>
        <a:lstStyle/>
        <a:p>
          <a:endParaRPr lang="en-US"/>
        </a:p>
      </dgm:t>
    </dgm:pt>
    <dgm:pt modelId="{1C352CE1-42FE-4860-BD99-7AC2F256A62B}" type="pres">
      <dgm:prSet presAssocID="{AA4B124D-7319-440A-A58A-2A002A3FA5EC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5DF72DB-6CC0-4E4E-85C1-5F991293913B}" type="pres">
      <dgm:prSet presAssocID="{AA4B124D-7319-440A-A58A-2A002A3FA5E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99FBF7-95F2-47EC-905E-C2859CDB50B8}" type="pres">
      <dgm:prSet presAssocID="{0297FF14-964F-4439-97D3-F45B18502684}" presName="spacing" presStyleCnt="0"/>
      <dgm:spPr/>
      <dgm:t>
        <a:bodyPr/>
        <a:lstStyle/>
        <a:p>
          <a:endParaRPr lang="en-US"/>
        </a:p>
      </dgm:t>
    </dgm:pt>
    <dgm:pt modelId="{1D140657-5A07-4FD4-B4E1-4AA7EB2ADFB1}" type="pres">
      <dgm:prSet presAssocID="{FDAEFD49-83F2-4A82-957E-DDE94DF51B05}" presName="composite" presStyleCnt="0"/>
      <dgm:spPr/>
      <dgm:t>
        <a:bodyPr/>
        <a:lstStyle/>
        <a:p>
          <a:endParaRPr lang="en-US"/>
        </a:p>
      </dgm:t>
    </dgm:pt>
    <dgm:pt modelId="{6E8BB756-D6D1-4B5A-B1C0-B302070436AE}" type="pres">
      <dgm:prSet presAssocID="{FDAEFD49-83F2-4A82-957E-DDE94DF51B05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AEF413F-8831-45F8-A716-968B0A058B54}" type="pres">
      <dgm:prSet presAssocID="{FDAEFD49-83F2-4A82-957E-DDE94DF51B05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C7566-8C18-4E67-A71D-2153838E0F3F}" srcId="{7F0B12DE-427E-46C8-A9C1-BC6899F76DFD}" destId="{FDAEFD49-83F2-4A82-957E-DDE94DF51B05}" srcOrd="1" destOrd="0" parTransId="{94EF1026-ADE0-4B7D-9130-790EB1199650}" sibTransId="{733A7741-B5AE-4312-A727-2D73712CF027}"/>
    <dgm:cxn modelId="{5DDCCC38-8DDA-44FC-8197-5E8AE4FBC65D}" srcId="{7F0B12DE-427E-46C8-A9C1-BC6899F76DFD}" destId="{AA4B124D-7319-440A-A58A-2A002A3FA5EC}" srcOrd="0" destOrd="0" parTransId="{A6173B8D-6899-4D7B-AEE3-9A6934232E91}" sibTransId="{0297FF14-964F-4439-97D3-F45B18502684}"/>
    <dgm:cxn modelId="{F7E2227E-5511-41B2-B0B5-C8EBB1E87AAD}" type="presOf" srcId="{FDAEFD49-83F2-4A82-957E-DDE94DF51B05}" destId="{6AEF413F-8831-45F8-A716-968B0A058B54}" srcOrd="0" destOrd="0" presId="urn:microsoft.com/office/officeart/2005/8/layout/vList3#4"/>
    <dgm:cxn modelId="{5DA32614-5237-4057-9F14-F04A5B18B7C6}" type="presOf" srcId="{7F0B12DE-427E-46C8-A9C1-BC6899F76DFD}" destId="{44A257C1-0323-47B2-B431-3514FB365051}" srcOrd="0" destOrd="0" presId="urn:microsoft.com/office/officeart/2005/8/layout/vList3#4"/>
    <dgm:cxn modelId="{7BFBC481-8E2A-41E7-8665-504A7536E0EF}" type="presOf" srcId="{AA4B124D-7319-440A-A58A-2A002A3FA5EC}" destId="{85DF72DB-6CC0-4E4E-85C1-5F991293913B}" srcOrd="0" destOrd="0" presId="urn:microsoft.com/office/officeart/2005/8/layout/vList3#4"/>
    <dgm:cxn modelId="{541B6DA4-931B-451B-AC61-8F89CDD5340E}" type="presParOf" srcId="{44A257C1-0323-47B2-B431-3514FB365051}" destId="{20FE0191-B3CF-4419-A4CF-81466B43EA80}" srcOrd="0" destOrd="0" presId="urn:microsoft.com/office/officeart/2005/8/layout/vList3#4"/>
    <dgm:cxn modelId="{49358606-A771-44E8-851C-1B6B831A4F25}" type="presParOf" srcId="{20FE0191-B3CF-4419-A4CF-81466B43EA80}" destId="{1C352CE1-42FE-4860-BD99-7AC2F256A62B}" srcOrd="0" destOrd="0" presId="urn:microsoft.com/office/officeart/2005/8/layout/vList3#4"/>
    <dgm:cxn modelId="{73CD064A-B401-44AE-9790-8358B912457E}" type="presParOf" srcId="{20FE0191-B3CF-4419-A4CF-81466B43EA80}" destId="{85DF72DB-6CC0-4E4E-85C1-5F991293913B}" srcOrd="1" destOrd="0" presId="urn:microsoft.com/office/officeart/2005/8/layout/vList3#4"/>
    <dgm:cxn modelId="{E0858357-71DA-43DA-B7F9-7A292EE431F2}" type="presParOf" srcId="{44A257C1-0323-47B2-B431-3514FB365051}" destId="{E899FBF7-95F2-47EC-905E-C2859CDB50B8}" srcOrd="1" destOrd="0" presId="urn:microsoft.com/office/officeart/2005/8/layout/vList3#4"/>
    <dgm:cxn modelId="{644715EB-DBF9-4394-B6C0-B6B945E78264}" type="presParOf" srcId="{44A257C1-0323-47B2-B431-3514FB365051}" destId="{1D140657-5A07-4FD4-B4E1-4AA7EB2ADFB1}" srcOrd="2" destOrd="0" presId="urn:microsoft.com/office/officeart/2005/8/layout/vList3#4"/>
    <dgm:cxn modelId="{1CC8C91F-8E1E-46FD-8821-8F5701FAE835}" type="presParOf" srcId="{1D140657-5A07-4FD4-B4E1-4AA7EB2ADFB1}" destId="{6E8BB756-D6D1-4B5A-B1C0-B302070436AE}" srcOrd="0" destOrd="0" presId="urn:microsoft.com/office/officeart/2005/8/layout/vList3#4"/>
    <dgm:cxn modelId="{70001399-35D1-4441-808F-706B6A88F0D1}" type="presParOf" srcId="{1D140657-5A07-4FD4-B4E1-4AA7EB2ADFB1}" destId="{6AEF413F-8831-45F8-A716-968B0A058B54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3D85CDA-A48D-4557-B1FA-A85E31F2E91E}" type="doc">
      <dgm:prSet loTypeId="urn:microsoft.com/office/officeart/2008/layout/AlternatingHexagons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B5B04DB-4AA8-42BF-8318-921ED618BEDC}">
      <dgm:prSet phldrT="[Text]"/>
      <dgm:spPr/>
      <dgm:t>
        <a:bodyPr/>
        <a:lstStyle/>
        <a:p>
          <a:r>
            <a:rPr 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Students can log in to the main computer of their university.</a:t>
          </a:r>
          <a:endParaRPr 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AB1E45A-7E16-4BC9-876E-1674699ED019}" type="parTrans" cxnId="{47126328-9EFB-451B-8EE7-745C3325036A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70074CB-DE8E-49DA-A1CE-33E554CB788A}" type="sibTrans" cxnId="{47126328-9EFB-451B-8EE7-745C3325036A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0635911-4848-4D78-B376-6EF9B2341A8E}">
      <dgm:prSet phldrT="[Text]" phldr="1"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8902207-2437-45ED-8BC3-BDC857D99950}" type="parTrans" cxnId="{1C3DCBDC-ED76-4596-9560-411EE371BBD3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4AD75B5-62E7-4C44-9578-F6D6BCE47AB8}" type="sibTrans" cxnId="{1C3DCBDC-ED76-4596-9560-411EE371BBD3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266DB94-1F25-45B5-9525-43D288A68649}">
      <dgm:prSet phldrT="[Text]"/>
      <dgm:spPr/>
      <dgm:t>
        <a:bodyPr/>
        <a:lstStyle/>
        <a:p>
          <a:r>
            <a:rPr 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Members of a library can search for favorite books in the library’s main computer.</a:t>
          </a:r>
          <a:endParaRPr 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B521077-9754-4F53-BA5E-0918834C9386}" type="parTrans" cxnId="{0A750475-4820-4712-9975-1D1C4AEAFD56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30EA257-D195-4CE1-87D8-616CAF355FA2}" type="sibTrans" cxnId="{0A750475-4820-4712-9975-1D1C4AEAFD56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FBDCCE3-8E5F-4AAC-B345-474D78666059}">
      <dgm:prSet phldrT="[Text]" phldr="1"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97A1254-367B-4B14-A092-A3037E111E57}" type="parTrans" cxnId="{4460905C-108B-4A8C-B78E-F49735BFD422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8457595-B1EA-4332-92A2-90D4957C3C85}" type="sibTrans" cxnId="{4460905C-108B-4A8C-B78E-F49735BFD422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9FEDA0F-E9EB-415A-BAF1-520A4B6A7EEB}">
      <dgm:prSet phldrT="[Text]"/>
      <dgm:spPr/>
      <dgm:t>
        <a:bodyPr/>
        <a:lstStyle/>
        <a:p>
          <a:r>
            <a:rPr 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Hackers can enter these servers when customers have contacts with these servers.</a:t>
          </a:r>
          <a:endParaRPr 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66D65C7-4266-4D3A-B117-A4208B19EE9D}" type="parTrans" cxnId="{9CAE8892-62DE-44B5-A65B-5042AFD5093D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CDC9F2C-15CE-4AB4-9FE1-2C8EF3EA797D}" type="sibTrans" cxnId="{9CAE8892-62DE-44B5-A65B-5042AFD5093D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6BE8528-E59F-40D3-8600-A5533865E13C}">
      <dgm:prSet phldrT="[Text]" phldr="1"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BD4408D-77AD-4A5D-B31F-79840A1BBA8E}" type="parTrans" cxnId="{A5752383-6D46-4D15-8411-2872D01D068E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EE7217-C018-4480-9BD7-F5B91E222BC4}" type="sibTrans" cxnId="{A5752383-6D46-4D15-8411-2872D01D068E}">
      <dgm:prSet/>
      <dgm:spPr/>
      <dgm:t>
        <a:bodyPr/>
        <a:lstStyle/>
        <a:p>
          <a:endParaRPr 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B0DBC95-9BB0-49EA-A1F2-FA42B7B03933}" type="pres">
      <dgm:prSet presAssocID="{A3D85CDA-A48D-4557-B1FA-A85E31F2E91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97901A-5A57-4B0C-A265-2110500BA8C1}" type="pres">
      <dgm:prSet presAssocID="{8B5B04DB-4AA8-42BF-8318-921ED618BEDC}" presName="composite" presStyleCnt="0"/>
      <dgm:spPr/>
      <dgm:t>
        <a:bodyPr/>
        <a:lstStyle/>
        <a:p>
          <a:endParaRPr lang="en-US"/>
        </a:p>
      </dgm:t>
    </dgm:pt>
    <dgm:pt modelId="{6AA69A31-2A87-4950-B693-A68D5B4282FF}" type="pres">
      <dgm:prSet presAssocID="{8B5B04DB-4AA8-42BF-8318-921ED618BED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0954-F893-44F7-A8AB-531551C5FB5F}" type="pres">
      <dgm:prSet presAssocID="{8B5B04DB-4AA8-42BF-8318-921ED618BED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E591B-0DA4-4FB7-900D-C5A57EA48786}" type="pres">
      <dgm:prSet presAssocID="{8B5B04DB-4AA8-42BF-8318-921ED618BEDC}" presName="BalanceSpacing" presStyleCnt="0"/>
      <dgm:spPr/>
      <dgm:t>
        <a:bodyPr/>
        <a:lstStyle/>
        <a:p>
          <a:endParaRPr lang="en-US"/>
        </a:p>
      </dgm:t>
    </dgm:pt>
    <dgm:pt modelId="{52423FCB-5FF1-4EC9-8EAF-238AF61B70A9}" type="pres">
      <dgm:prSet presAssocID="{8B5B04DB-4AA8-42BF-8318-921ED618BEDC}" presName="BalanceSpacing1" presStyleCnt="0"/>
      <dgm:spPr/>
      <dgm:t>
        <a:bodyPr/>
        <a:lstStyle/>
        <a:p>
          <a:endParaRPr lang="en-US"/>
        </a:p>
      </dgm:t>
    </dgm:pt>
    <dgm:pt modelId="{9E03B2A2-EBF1-4B51-B763-32367EEF6051}" type="pres">
      <dgm:prSet presAssocID="{670074CB-DE8E-49DA-A1CE-33E554CB788A}" presName="Accent1Text" presStyleLbl="node1" presStyleIdx="1" presStyleCnt="6"/>
      <dgm:spPr/>
      <dgm:t>
        <a:bodyPr/>
        <a:lstStyle/>
        <a:p>
          <a:endParaRPr lang="en-US"/>
        </a:p>
      </dgm:t>
    </dgm:pt>
    <dgm:pt modelId="{9AD4339A-FD03-41FC-9630-B0CD45C4282B}" type="pres">
      <dgm:prSet presAssocID="{670074CB-DE8E-49DA-A1CE-33E554CB788A}" presName="spaceBetweenRectangles" presStyleCnt="0"/>
      <dgm:spPr/>
      <dgm:t>
        <a:bodyPr/>
        <a:lstStyle/>
        <a:p>
          <a:endParaRPr lang="en-US"/>
        </a:p>
      </dgm:t>
    </dgm:pt>
    <dgm:pt modelId="{E19A64FA-C359-44D6-8996-CAEB427542BB}" type="pres">
      <dgm:prSet presAssocID="{4266DB94-1F25-45B5-9525-43D288A68649}" presName="composite" presStyleCnt="0"/>
      <dgm:spPr/>
      <dgm:t>
        <a:bodyPr/>
        <a:lstStyle/>
        <a:p>
          <a:endParaRPr lang="en-US"/>
        </a:p>
      </dgm:t>
    </dgm:pt>
    <dgm:pt modelId="{A9B2E1D2-3D40-42C5-A534-FF6EC289DE1A}" type="pres">
      <dgm:prSet presAssocID="{4266DB94-1F25-45B5-9525-43D288A6864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4182D-BFED-470C-BF54-ED22A2559487}" type="pres">
      <dgm:prSet presAssocID="{4266DB94-1F25-45B5-9525-43D288A6864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CBAE4-1D0E-4B4E-966E-D453CAB3FF3D}" type="pres">
      <dgm:prSet presAssocID="{4266DB94-1F25-45B5-9525-43D288A68649}" presName="BalanceSpacing" presStyleCnt="0"/>
      <dgm:spPr/>
      <dgm:t>
        <a:bodyPr/>
        <a:lstStyle/>
        <a:p>
          <a:endParaRPr lang="en-US"/>
        </a:p>
      </dgm:t>
    </dgm:pt>
    <dgm:pt modelId="{270A586F-DBCD-4FD8-BAEA-1741191EC6F5}" type="pres">
      <dgm:prSet presAssocID="{4266DB94-1F25-45B5-9525-43D288A68649}" presName="BalanceSpacing1" presStyleCnt="0"/>
      <dgm:spPr/>
      <dgm:t>
        <a:bodyPr/>
        <a:lstStyle/>
        <a:p>
          <a:endParaRPr lang="en-US"/>
        </a:p>
      </dgm:t>
    </dgm:pt>
    <dgm:pt modelId="{0032A7AA-0B59-46C1-8270-456490C756ED}" type="pres">
      <dgm:prSet presAssocID="{730EA257-D195-4CE1-87D8-616CAF355FA2}" presName="Accent1Text" presStyleLbl="node1" presStyleIdx="3" presStyleCnt="6"/>
      <dgm:spPr/>
      <dgm:t>
        <a:bodyPr/>
        <a:lstStyle/>
        <a:p>
          <a:endParaRPr lang="en-US"/>
        </a:p>
      </dgm:t>
    </dgm:pt>
    <dgm:pt modelId="{351F5B55-4AE9-491F-A506-99B02284A5EA}" type="pres">
      <dgm:prSet presAssocID="{730EA257-D195-4CE1-87D8-616CAF355FA2}" presName="spaceBetweenRectangles" presStyleCnt="0"/>
      <dgm:spPr/>
      <dgm:t>
        <a:bodyPr/>
        <a:lstStyle/>
        <a:p>
          <a:endParaRPr lang="en-US"/>
        </a:p>
      </dgm:t>
    </dgm:pt>
    <dgm:pt modelId="{45D4D0C3-A253-44FB-B1F8-B177F0C42AE1}" type="pres">
      <dgm:prSet presAssocID="{B9FEDA0F-E9EB-415A-BAF1-520A4B6A7EEB}" presName="composite" presStyleCnt="0"/>
      <dgm:spPr/>
      <dgm:t>
        <a:bodyPr/>
        <a:lstStyle/>
        <a:p>
          <a:endParaRPr lang="en-US"/>
        </a:p>
      </dgm:t>
    </dgm:pt>
    <dgm:pt modelId="{EEEC6A16-6531-4A1B-B101-7DFB9D6085D1}" type="pres">
      <dgm:prSet presAssocID="{B9FEDA0F-E9EB-415A-BAF1-520A4B6A7EE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10C31-02BE-452E-A941-550BDF71C2FA}" type="pres">
      <dgm:prSet presAssocID="{B9FEDA0F-E9EB-415A-BAF1-520A4B6A7EE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782FF-D926-4B96-AA16-39DC06A1A8EF}" type="pres">
      <dgm:prSet presAssocID="{B9FEDA0F-E9EB-415A-BAF1-520A4B6A7EEB}" presName="BalanceSpacing" presStyleCnt="0"/>
      <dgm:spPr/>
      <dgm:t>
        <a:bodyPr/>
        <a:lstStyle/>
        <a:p>
          <a:endParaRPr lang="en-US"/>
        </a:p>
      </dgm:t>
    </dgm:pt>
    <dgm:pt modelId="{5204944B-A733-4C8C-AEF0-A69EA0079271}" type="pres">
      <dgm:prSet presAssocID="{B9FEDA0F-E9EB-415A-BAF1-520A4B6A7EEB}" presName="BalanceSpacing1" presStyleCnt="0"/>
      <dgm:spPr/>
      <dgm:t>
        <a:bodyPr/>
        <a:lstStyle/>
        <a:p>
          <a:endParaRPr lang="en-US"/>
        </a:p>
      </dgm:t>
    </dgm:pt>
    <dgm:pt modelId="{3DC91C96-A6E9-43A3-9D67-0AE9298780E4}" type="pres">
      <dgm:prSet presAssocID="{ECDC9F2C-15CE-4AB4-9FE1-2C8EF3EA797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B5E1B0B-2013-49CB-88CB-08605B851097}" type="presOf" srcId="{8B5B04DB-4AA8-42BF-8318-921ED618BEDC}" destId="{6AA69A31-2A87-4950-B693-A68D5B4282FF}" srcOrd="0" destOrd="0" presId="urn:microsoft.com/office/officeart/2008/layout/AlternatingHexagons"/>
    <dgm:cxn modelId="{DFBBE82B-9F36-4339-A3E8-E0227C07FF87}" type="presOf" srcId="{B9FEDA0F-E9EB-415A-BAF1-520A4B6A7EEB}" destId="{EEEC6A16-6531-4A1B-B101-7DFB9D6085D1}" srcOrd="0" destOrd="0" presId="urn:microsoft.com/office/officeart/2008/layout/AlternatingHexagons"/>
    <dgm:cxn modelId="{1C3DCBDC-ED76-4596-9560-411EE371BBD3}" srcId="{8B5B04DB-4AA8-42BF-8318-921ED618BEDC}" destId="{30635911-4848-4D78-B376-6EF9B2341A8E}" srcOrd="0" destOrd="0" parTransId="{38902207-2437-45ED-8BC3-BDC857D99950}" sibTransId="{C4AD75B5-62E7-4C44-9578-F6D6BCE47AB8}"/>
    <dgm:cxn modelId="{9CAE8892-62DE-44B5-A65B-5042AFD5093D}" srcId="{A3D85CDA-A48D-4557-B1FA-A85E31F2E91E}" destId="{B9FEDA0F-E9EB-415A-BAF1-520A4B6A7EEB}" srcOrd="2" destOrd="0" parTransId="{066D65C7-4266-4D3A-B117-A4208B19EE9D}" sibTransId="{ECDC9F2C-15CE-4AB4-9FE1-2C8EF3EA797D}"/>
    <dgm:cxn modelId="{0EE90C4B-E6DD-44A4-8B68-0E956DFC72EE}" type="presOf" srcId="{A3D85CDA-A48D-4557-B1FA-A85E31F2E91E}" destId="{5B0DBC95-9BB0-49EA-A1F2-FA42B7B03933}" srcOrd="0" destOrd="0" presId="urn:microsoft.com/office/officeart/2008/layout/AlternatingHexagons"/>
    <dgm:cxn modelId="{FC420917-F709-4396-9435-308CF8152ED8}" type="presOf" srcId="{730EA257-D195-4CE1-87D8-616CAF355FA2}" destId="{0032A7AA-0B59-46C1-8270-456490C756ED}" srcOrd="0" destOrd="0" presId="urn:microsoft.com/office/officeart/2008/layout/AlternatingHexagons"/>
    <dgm:cxn modelId="{5F532356-5397-4F9B-B1DD-D26A106FE29A}" type="presOf" srcId="{30635911-4848-4D78-B376-6EF9B2341A8E}" destId="{BDFA0954-F893-44F7-A8AB-531551C5FB5F}" srcOrd="0" destOrd="0" presId="urn:microsoft.com/office/officeart/2008/layout/AlternatingHexagons"/>
    <dgm:cxn modelId="{0A750475-4820-4712-9975-1D1C4AEAFD56}" srcId="{A3D85CDA-A48D-4557-B1FA-A85E31F2E91E}" destId="{4266DB94-1F25-45B5-9525-43D288A68649}" srcOrd="1" destOrd="0" parTransId="{CB521077-9754-4F53-BA5E-0918834C9386}" sibTransId="{730EA257-D195-4CE1-87D8-616CAF355FA2}"/>
    <dgm:cxn modelId="{0B461CBD-9098-47BD-9E69-3F0F8882806C}" type="presOf" srcId="{670074CB-DE8E-49DA-A1CE-33E554CB788A}" destId="{9E03B2A2-EBF1-4B51-B763-32367EEF6051}" srcOrd="0" destOrd="0" presId="urn:microsoft.com/office/officeart/2008/layout/AlternatingHexagons"/>
    <dgm:cxn modelId="{57CEE8BD-6F37-4E35-8935-30B14C637B13}" type="presOf" srcId="{ECDC9F2C-15CE-4AB4-9FE1-2C8EF3EA797D}" destId="{3DC91C96-A6E9-43A3-9D67-0AE9298780E4}" srcOrd="0" destOrd="0" presId="urn:microsoft.com/office/officeart/2008/layout/AlternatingHexagons"/>
    <dgm:cxn modelId="{A5752383-6D46-4D15-8411-2872D01D068E}" srcId="{B9FEDA0F-E9EB-415A-BAF1-520A4B6A7EEB}" destId="{A6BE8528-E59F-40D3-8600-A5533865E13C}" srcOrd="0" destOrd="0" parTransId="{CBD4408D-77AD-4A5D-B31F-79840A1BBA8E}" sibTransId="{C8EE7217-C018-4480-9BD7-F5B91E222BC4}"/>
    <dgm:cxn modelId="{4460905C-108B-4A8C-B78E-F49735BFD422}" srcId="{4266DB94-1F25-45B5-9525-43D288A68649}" destId="{1FBDCCE3-8E5F-4AAC-B345-474D78666059}" srcOrd="0" destOrd="0" parTransId="{097A1254-367B-4B14-A092-A3037E111E57}" sibTransId="{98457595-B1EA-4332-92A2-90D4957C3C85}"/>
    <dgm:cxn modelId="{47126328-9EFB-451B-8EE7-745C3325036A}" srcId="{A3D85CDA-A48D-4557-B1FA-A85E31F2E91E}" destId="{8B5B04DB-4AA8-42BF-8318-921ED618BEDC}" srcOrd="0" destOrd="0" parTransId="{EAB1E45A-7E16-4BC9-876E-1674699ED019}" sibTransId="{670074CB-DE8E-49DA-A1CE-33E554CB788A}"/>
    <dgm:cxn modelId="{EFF2A5E9-050E-4A4E-8AB0-09EF40FF56CB}" type="presOf" srcId="{4266DB94-1F25-45B5-9525-43D288A68649}" destId="{A9B2E1D2-3D40-42C5-A534-FF6EC289DE1A}" srcOrd="0" destOrd="0" presId="urn:microsoft.com/office/officeart/2008/layout/AlternatingHexagons"/>
    <dgm:cxn modelId="{109AECEA-C264-450F-BD23-B5A24C392D16}" type="presOf" srcId="{1FBDCCE3-8E5F-4AAC-B345-474D78666059}" destId="{A444182D-BFED-470C-BF54-ED22A2559487}" srcOrd="0" destOrd="0" presId="urn:microsoft.com/office/officeart/2008/layout/AlternatingHexagons"/>
    <dgm:cxn modelId="{91D391D5-282C-4FB4-B25D-9223163CBCBC}" type="presOf" srcId="{A6BE8528-E59F-40D3-8600-A5533865E13C}" destId="{55010C31-02BE-452E-A941-550BDF71C2FA}" srcOrd="0" destOrd="0" presId="urn:microsoft.com/office/officeart/2008/layout/AlternatingHexagons"/>
    <dgm:cxn modelId="{776C03D2-6BE4-4F1E-B0BE-319DAF7A6D35}" type="presParOf" srcId="{5B0DBC95-9BB0-49EA-A1F2-FA42B7B03933}" destId="{F897901A-5A57-4B0C-A265-2110500BA8C1}" srcOrd="0" destOrd="0" presId="urn:microsoft.com/office/officeart/2008/layout/AlternatingHexagons"/>
    <dgm:cxn modelId="{BAA37422-F1CE-4F28-9606-18614B6EA5CF}" type="presParOf" srcId="{F897901A-5A57-4B0C-A265-2110500BA8C1}" destId="{6AA69A31-2A87-4950-B693-A68D5B4282FF}" srcOrd="0" destOrd="0" presId="urn:microsoft.com/office/officeart/2008/layout/AlternatingHexagons"/>
    <dgm:cxn modelId="{C6E66D69-21B8-4A08-895E-52357B4A67F1}" type="presParOf" srcId="{F897901A-5A57-4B0C-A265-2110500BA8C1}" destId="{BDFA0954-F893-44F7-A8AB-531551C5FB5F}" srcOrd="1" destOrd="0" presId="urn:microsoft.com/office/officeart/2008/layout/AlternatingHexagons"/>
    <dgm:cxn modelId="{436C3F65-FD3F-4069-93E8-319F561E426E}" type="presParOf" srcId="{F897901A-5A57-4B0C-A265-2110500BA8C1}" destId="{48FE591B-0DA4-4FB7-900D-C5A57EA48786}" srcOrd="2" destOrd="0" presId="urn:microsoft.com/office/officeart/2008/layout/AlternatingHexagons"/>
    <dgm:cxn modelId="{3109B11F-3CAC-4C11-AA1C-E6CDF97E6588}" type="presParOf" srcId="{F897901A-5A57-4B0C-A265-2110500BA8C1}" destId="{52423FCB-5FF1-4EC9-8EAF-238AF61B70A9}" srcOrd="3" destOrd="0" presId="urn:microsoft.com/office/officeart/2008/layout/AlternatingHexagons"/>
    <dgm:cxn modelId="{9EF5C496-C25E-4BCE-B8BF-586C755A6EDD}" type="presParOf" srcId="{F897901A-5A57-4B0C-A265-2110500BA8C1}" destId="{9E03B2A2-EBF1-4B51-B763-32367EEF6051}" srcOrd="4" destOrd="0" presId="urn:microsoft.com/office/officeart/2008/layout/AlternatingHexagons"/>
    <dgm:cxn modelId="{203CFFB1-0489-4787-8F79-7A31AA17E10F}" type="presParOf" srcId="{5B0DBC95-9BB0-49EA-A1F2-FA42B7B03933}" destId="{9AD4339A-FD03-41FC-9630-B0CD45C4282B}" srcOrd="1" destOrd="0" presId="urn:microsoft.com/office/officeart/2008/layout/AlternatingHexagons"/>
    <dgm:cxn modelId="{05626AF3-868A-4EF8-B904-DB784EC14550}" type="presParOf" srcId="{5B0DBC95-9BB0-49EA-A1F2-FA42B7B03933}" destId="{E19A64FA-C359-44D6-8996-CAEB427542BB}" srcOrd="2" destOrd="0" presId="urn:microsoft.com/office/officeart/2008/layout/AlternatingHexagons"/>
    <dgm:cxn modelId="{F3985819-2408-4DB9-AAD9-D994F8CA6626}" type="presParOf" srcId="{E19A64FA-C359-44D6-8996-CAEB427542BB}" destId="{A9B2E1D2-3D40-42C5-A534-FF6EC289DE1A}" srcOrd="0" destOrd="0" presId="urn:microsoft.com/office/officeart/2008/layout/AlternatingHexagons"/>
    <dgm:cxn modelId="{C068AE2E-9947-41CF-B77F-009ABAA670DA}" type="presParOf" srcId="{E19A64FA-C359-44D6-8996-CAEB427542BB}" destId="{A444182D-BFED-470C-BF54-ED22A2559487}" srcOrd="1" destOrd="0" presId="urn:microsoft.com/office/officeart/2008/layout/AlternatingHexagons"/>
    <dgm:cxn modelId="{5D53F548-2548-47B9-B0DE-933E9E4BB32C}" type="presParOf" srcId="{E19A64FA-C359-44D6-8996-CAEB427542BB}" destId="{56ACBAE4-1D0E-4B4E-966E-D453CAB3FF3D}" srcOrd="2" destOrd="0" presId="urn:microsoft.com/office/officeart/2008/layout/AlternatingHexagons"/>
    <dgm:cxn modelId="{DC1F3FD1-B5D6-418C-85B5-2B3685EB415B}" type="presParOf" srcId="{E19A64FA-C359-44D6-8996-CAEB427542BB}" destId="{270A586F-DBCD-4FD8-BAEA-1741191EC6F5}" srcOrd="3" destOrd="0" presId="urn:microsoft.com/office/officeart/2008/layout/AlternatingHexagons"/>
    <dgm:cxn modelId="{92E17A1B-F6A7-46F8-B8AD-67AE69F49BF2}" type="presParOf" srcId="{E19A64FA-C359-44D6-8996-CAEB427542BB}" destId="{0032A7AA-0B59-46C1-8270-456490C756ED}" srcOrd="4" destOrd="0" presId="urn:microsoft.com/office/officeart/2008/layout/AlternatingHexagons"/>
    <dgm:cxn modelId="{C52F4620-E88D-49B0-98E2-56C2772C7988}" type="presParOf" srcId="{5B0DBC95-9BB0-49EA-A1F2-FA42B7B03933}" destId="{351F5B55-4AE9-491F-A506-99B02284A5EA}" srcOrd="3" destOrd="0" presId="urn:microsoft.com/office/officeart/2008/layout/AlternatingHexagons"/>
    <dgm:cxn modelId="{EF2A14B0-A869-4FC0-A2D1-664AA674B1E2}" type="presParOf" srcId="{5B0DBC95-9BB0-49EA-A1F2-FA42B7B03933}" destId="{45D4D0C3-A253-44FB-B1F8-B177F0C42AE1}" srcOrd="4" destOrd="0" presId="urn:microsoft.com/office/officeart/2008/layout/AlternatingHexagons"/>
    <dgm:cxn modelId="{A51BB1DE-D5AB-4590-BF4A-6536C150B3D0}" type="presParOf" srcId="{45D4D0C3-A253-44FB-B1F8-B177F0C42AE1}" destId="{EEEC6A16-6531-4A1B-B101-7DFB9D6085D1}" srcOrd="0" destOrd="0" presId="urn:microsoft.com/office/officeart/2008/layout/AlternatingHexagons"/>
    <dgm:cxn modelId="{09BC470D-841B-4A84-9D1B-9648AE5155BB}" type="presParOf" srcId="{45D4D0C3-A253-44FB-B1F8-B177F0C42AE1}" destId="{55010C31-02BE-452E-A941-550BDF71C2FA}" srcOrd="1" destOrd="0" presId="urn:microsoft.com/office/officeart/2008/layout/AlternatingHexagons"/>
    <dgm:cxn modelId="{186B6B3E-780E-4011-8677-FB30F993C854}" type="presParOf" srcId="{45D4D0C3-A253-44FB-B1F8-B177F0C42AE1}" destId="{868782FF-D926-4B96-AA16-39DC06A1A8EF}" srcOrd="2" destOrd="0" presId="urn:microsoft.com/office/officeart/2008/layout/AlternatingHexagons"/>
    <dgm:cxn modelId="{54DF0F48-2B9F-43E9-824E-DE6BB9335541}" type="presParOf" srcId="{45D4D0C3-A253-44FB-B1F8-B177F0C42AE1}" destId="{5204944B-A733-4C8C-AEF0-A69EA0079271}" srcOrd="3" destOrd="0" presId="urn:microsoft.com/office/officeart/2008/layout/AlternatingHexagons"/>
    <dgm:cxn modelId="{52B7F5B2-AB7A-4602-B6C0-1AB27AF05889}" type="presParOf" srcId="{45D4D0C3-A253-44FB-B1F8-B177F0C42AE1}" destId="{3DC91C96-A6E9-43A3-9D67-0AE9298780E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B1190DE-6B7F-4EBF-BA87-67FB59BD7E9B}" type="doc">
      <dgm:prSet loTypeId="urn:microsoft.com/office/officeart/2005/8/layout/cycle2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EF741D-08AB-4AD6-96FD-20FD615412D5}">
      <dgm:prSet phldrT="[Text]" custT="1"/>
      <dgm:spPr/>
      <dgm:t>
        <a:bodyPr/>
        <a:lstStyle/>
        <a:p>
          <a:r>
            <a:rPr lang="en-US" sz="1400" b="0" dirty="0" smtClean="0"/>
            <a:t>Google Web Hosting uploads </a:t>
          </a:r>
        </a:p>
        <a:p>
          <a:r>
            <a:rPr lang="en-US" sz="1400" b="0" dirty="0" smtClean="0"/>
            <a:t>Files to the Internet</a:t>
          </a:r>
          <a:endParaRPr lang="en-US" sz="1400" b="0" dirty="0"/>
        </a:p>
      </dgm:t>
    </dgm:pt>
    <dgm:pt modelId="{898D0268-E8F5-4922-8755-D961C0138204}" type="parTrans" cxnId="{8D13D996-4DE1-4174-A89A-EECA6C7DA954}">
      <dgm:prSet/>
      <dgm:spPr/>
      <dgm:t>
        <a:bodyPr/>
        <a:lstStyle/>
        <a:p>
          <a:endParaRPr lang="en-US" sz="1400" b="0"/>
        </a:p>
      </dgm:t>
    </dgm:pt>
    <dgm:pt modelId="{D66A8754-0119-4EC8-B075-87C45DCF745B}" type="sibTrans" cxnId="{8D13D996-4DE1-4174-A89A-EECA6C7DA954}">
      <dgm:prSet custT="1"/>
      <dgm:spPr/>
      <dgm:t>
        <a:bodyPr/>
        <a:lstStyle/>
        <a:p>
          <a:endParaRPr lang="en-US" sz="1400" b="0"/>
        </a:p>
      </dgm:t>
    </dgm:pt>
    <dgm:pt modelId="{20CCBC6C-A001-44F6-B29D-7866B0C871E4}">
      <dgm:prSet phldrT="[Text]" custT="1"/>
      <dgm:spPr/>
      <dgm:t>
        <a:bodyPr/>
        <a:lstStyle/>
        <a:p>
          <a:r>
            <a:rPr lang="en-US" sz="1400" b="0" dirty="0" smtClean="0"/>
            <a:t>The Internet</a:t>
          </a:r>
          <a:endParaRPr lang="en-US" sz="1400" b="0" dirty="0"/>
        </a:p>
      </dgm:t>
    </dgm:pt>
    <dgm:pt modelId="{EC24A37B-CDE1-4525-9C21-94F879E01632}" type="parTrans" cxnId="{03D80350-0DD2-450F-B433-EA225CA6B8DE}">
      <dgm:prSet/>
      <dgm:spPr/>
      <dgm:t>
        <a:bodyPr/>
        <a:lstStyle/>
        <a:p>
          <a:endParaRPr lang="en-US" sz="1400" b="0"/>
        </a:p>
      </dgm:t>
    </dgm:pt>
    <dgm:pt modelId="{C7B04A09-E6CB-4E73-842B-241A50213B71}" type="sibTrans" cxnId="{03D80350-0DD2-450F-B433-EA225CA6B8DE}">
      <dgm:prSet custT="1"/>
      <dgm:spPr/>
      <dgm:t>
        <a:bodyPr/>
        <a:lstStyle/>
        <a:p>
          <a:endParaRPr lang="en-US" sz="1400" b="0"/>
        </a:p>
      </dgm:t>
    </dgm:pt>
    <dgm:pt modelId="{9F3D7974-2C8E-44D3-9631-7DBB99193054}">
      <dgm:prSet phldrT="[Text]" custT="1"/>
      <dgm:spPr/>
      <dgm:t>
        <a:bodyPr/>
        <a:lstStyle/>
        <a:p>
          <a:r>
            <a:rPr lang="en-US" sz="1400" b="0" dirty="0" smtClean="0"/>
            <a:t>You download files from the Internet to your computer</a:t>
          </a:r>
          <a:endParaRPr lang="en-US" sz="1400" b="0" dirty="0"/>
        </a:p>
      </dgm:t>
    </dgm:pt>
    <dgm:pt modelId="{2331FA37-F330-48E7-812E-9D2A0994CE42}" type="parTrans" cxnId="{4445E7CB-CC29-4CBC-B34F-B07715B4E70E}">
      <dgm:prSet/>
      <dgm:spPr/>
      <dgm:t>
        <a:bodyPr/>
        <a:lstStyle/>
        <a:p>
          <a:endParaRPr lang="en-US" sz="1400" b="0"/>
        </a:p>
      </dgm:t>
    </dgm:pt>
    <dgm:pt modelId="{12840B7C-C58F-4E8D-853A-7790ACF0B367}" type="sibTrans" cxnId="{4445E7CB-CC29-4CBC-B34F-B07715B4E70E}">
      <dgm:prSet custT="1"/>
      <dgm:spPr/>
      <dgm:t>
        <a:bodyPr/>
        <a:lstStyle/>
        <a:p>
          <a:endParaRPr lang="en-US" sz="1400" b="0"/>
        </a:p>
      </dgm:t>
    </dgm:pt>
    <dgm:pt modelId="{C7878B8F-5B82-44F6-8E7E-9C129099D72D}">
      <dgm:prSet phldrT="[Text]" custT="1"/>
      <dgm:spPr/>
      <dgm:t>
        <a:bodyPr/>
        <a:lstStyle/>
        <a:p>
          <a:r>
            <a:rPr lang="en-US" sz="1400" b="0" dirty="0" smtClean="0"/>
            <a:t>You Upload files from your computer to the Internet</a:t>
          </a:r>
          <a:endParaRPr lang="en-US" sz="1400" b="0" dirty="0"/>
        </a:p>
      </dgm:t>
    </dgm:pt>
    <dgm:pt modelId="{412A3707-27F3-4615-9DED-C3C231DA146C}" type="parTrans" cxnId="{FA2EF6C5-DD42-4D6A-8BFD-5C23219C9C1D}">
      <dgm:prSet/>
      <dgm:spPr/>
      <dgm:t>
        <a:bodyPr/>
        <a:lstStyle/>
        <a:p>
          <a:endParaRPr lang="en-US" sz="1400" b="0"/>
        </a:p>
      </dgm:t>
    </dgm:pt>
    <dgm:pt modelId="{8EE1A5EF-E11C-4B17-B4F6-EA41CE419DF9}" type="sibTrans" cxnId="{FA2EF6C5-DD42-4D6A-8BFD-5C23219C9C1D}">
      <dgm:prSet custT="1"/>
      <dgm:spPr/>
      <dgm:t>
        <a:bodyPr/>
        <a:lstStyle/>
        <a:p>
          <a:endParaRPr lang="en-US" sz="1400" b="0"/>
        </a:p>
      </dgm:t>
    </dgm:pt>
    <dgm:pt modelId="{21110832-602C-4DF9-8270-0E27A520E9AB}">
      <dgm:prSet phldrT="[Text]" custT="1"/>
      <dgm:spPr/>
      <dgm:t>
        <a:bodyPr/>
        <a:lstStyle/>
        <a:p>
          <a:r>
            <a:rPr lang="en-US" sz="1400" b="0" dirty="0" smtClean="0"/>
            <a:t>The Internet</a:t>
          </a:r>
          <a:endParaRPr lang="en-US" sz="1400" b="0" dirty="0"/>
        </a:p>
      </dgm:t>
    </dgm:pt>
    <dgm:pt modelId="{C47C2343-08CD-47BD-BB8A-65BCCAAA302F}" type="parTrans" cxnId="{369C95B7-3417-4454-AF36-A0FE5AEE1B0C}">
      <dgm:prSet/>
      <dgm:spPr/>
      <dgm:t>
        <a:bodyPr/>
        <a:lstStyle/>
        <a:p>
          <a:endParaRPr lang="en-US" sz="1400" b="0"/>
        </a:p>
      </dgm:t>
    </dgm:pt>
    <dgm:pt modelId="{3A2B6C06-02D5-4092-A29C-C49F8C14852F}" type="sibTrans" cxnId="{369C95B7-3417-4454-AF36-A0FE5AEE1B0C}">
      <dgm:prSet custT="1"/>
      <dgm:spPr/>
      <dgm:t>
        <a:bodyPr/>
        <a:lstStyle/>
        <a:p>
          <a:endParaRPr lang="en-US" sz="1400" b="0"/>
        </a:p>
      </dgm:t>
    </dgm:pt>
    <dgm:pt modelId="{3C20597B-2E40-46BF-AC48-8427F0C1DD86}">
      <dgm:prSet custT="1"/>
      <dgm:spPr/>
      <dgm:t>
        <a:bodyPr/>
        <a:lstStyle/>
        <a:p>
          <a:r>
            <a:rPr lang="en-US" sz="1400" b="0" dirty="0" smtClean="0"/>
            <a:t>Google Web Hosting downloads you r files from the Internet to it’s server.</a:t>
          </a:r>
          <a:endParaRPr lang="en-US" sz="1400" b="0" dirty="0"/>
        </a:p>
      </dgm:t>
    </dgm:pt>
    <dgm:pt modelId="{15DD1E01-2B92-4F94-92FA-D7A4F1F075C5}" type="parTrans" cxnId="{601E1CE3-2923-4D6F-90B1-7C7E4EDE586F}">
      <dgm:prSet/>
      <dgm:spPr/>
      <dgm:t>
        <a:bodyPr/>
        <a:lstStyle/>
        <a:p>
          <a:endParaRPr lang="en-US" sz="1400" b="0"/>
        </a:p>
      </dgm:t>
    </dgm:pt>
    <dgm:pt modelId="{70F269BD-6C6C-44C6-90E7-CBC8C6139CE0}" type="sibTrans" cxnId="{601E1CE3-2923-4D6F-90B1-7C7E4EDE586F}">
      <dgm:prSet custT="1"/>
      <dgm:spPr/>
      <dgm:t>
        <a:bodyPr/>
        <a:lstStyle/>
        <a:p>
          <a:endParaRPr lang="en-US" sz="1400" b="0"/>
        </a:p>
      </dgm:t>
    </dgm:pt>
    <dgm:pt modelId="{6AF050A7-AE15-45A0-8C6F-656C8A6BAD01}" type="pres">
      <dgm:prSet presAssocID="{0B1190DE-6B7F-4EBF-BA87-67FB59BD7E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B6FBE-E8C2-425A-83EA-98D11A1DADF7}" type="pres">
      <dgm:prSet presAssocID="{BCEF741D-08AB-4AD6-96FD-20FD615412D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CDDA2-90DD-43A6-AC7B-7BF2D28ADEEA}" type="pres">
      <dgm:prSet presAssocID="{D66A8754-0119-4EC8-B075-87C45DCF745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D6488AD-F435-41E7-945F-307E08DA43CE}" type="pres">
      <dgm:prSet presAssocID="{D66A8754-0119-4EC8-B075-87C45DCF745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4DDE5DA-C338-45CF-B4C4-C2A28AEBD235}" type="pres">
      <dgm:prSet presAssocID="{20CCBC6C-A001-44F6-B29D-7866B0C871E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271A6-0578-4BCD-9379-67164411C1CB}" type="pres">
      <dgm:prSet presAssocID="{C7B04A09-E6CB-4E73-842B-241A50213B71}" presName="sibTrans" presStyleLbl="sibTrans2D1" presStyleIdx="1" presStyleCnt="6" custAng="10925897" custFlipVert="1" custFlipHor="1" custScaleX="147817" custScaleY="121864"/>
      <dgm:spPr/>
      <dgm:t>
        <a:bodyPr/>
        <a:lstStyle/>
        <a:p>
          <a:endParaRPr lang="en-US"/>
        </a:p>
      </dgm:t>
    </dgm:pt>
    <dgm:pt modelId="{280E72AF-14AF-454E-A0E4-BB4E3B1FA92C}" type="pres">
      <dgm:prSet presAssocID="{C7B04A09-E6CB-4E73-842B-241A50213B7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F5E273F-4E38-4BA1-B902-0B7CCFE58CF9}" type="pres">
      <dgm:prSet presAssocID="{9F3D7974-2C8E-44D3-9631-7DBB991930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49339-36F0-4896-B000-1E2AFACC788D}" type="pres">
      <dgm:prSet presAssocID="{12840B7C-C58F-4E8D-853A-7790ACF0B367}" presName="sibTrans" presStyleLbl="sibTrans2D1" presStyleIdx="2" presStyleCnt="6"/>
      <dgm:spPr/>
      <dgm:t>
        <a:bodyPr/>
        <a:lstStyle/>
        <a:p>
          <a:endParaRPr lang="en-US"/>
        </a:p>
      </dgm:t>
    </dgm:pt>
    <dgm:pt modelId="{914BB6D6-4AA1-44FF-9B8C-069304D43A42}" type="pres">
      <dgm:prSet presAssocID="{12840B7C-C58F-4E8D-853A-7790ACF0B36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59667A6-8AD2-48C1-ACDD-8D35446CE68F}" type="pres">
      <dgm:prSet presAssocID="{C7878B8F-5B82-44F6-8E7E-9C129099D7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69248-0B9B-47F7-93CE-C7F105F4F9AC}" type="pres">
      <dgm:prSet presAssocID="{8EE1A5EF-E11C-4B17-B4F6-EA41CE419DF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F971175-5155-426F-AC6A-61BE0334AA99}" type="pres">
      <dgm:prSet presAssocID="{8EE1A5EF-E11C-4B17-B4F6-EA41CE419DF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A224516-EC3A-423C-9F2D-65303A451DEE}" type="pres">
      <dgm:prSet presAssocID="{21110832-602C-4DF9-8270-0E27A520E9A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2E94B-D6D1-446A-AC5B-8332801899A6}" type="pres">
      <dgm:prSet presAssocID="{3A2B6C06-02D5-4092-A29C-C49F8C14852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F9E24F7-92DC-4C14-8184-EDBFFC6FD92A}" type="pres">
      <dgm:prSet presAssocID="{3A2B6C06-02D5-4092-A29C-C49F8C14852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337F37A-8207-4E3E-8C98-58877F5E3836}" type="pres">
      <dgm:prSet presAssocID="{3C20597B-2E40-46BF-AC48-8427F0C1DD8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12D47-91AB-46BD-9339-C99903F54987}" type="pres">
      <dgm:prSet presAssocID="{70F269BD-6C6C-44C6-90E7-CBC8C6139CE0}" presName="sibTrans" presStyleLbl="sibTrans2D1" presStyleIdx="5" presStyleCnt="6"/>
      <dgm:spPr/>
      <dgm:t>
        <a:bodyPr/>
        <a:lstStyle/>
        <a:p>
          <a:endParaRPr lang="en-US"/>
        </a:p>
      </dgm:t>
    </dgm:pt>
    <dgm:pt modelId="{E77A6044-5CC3-44E6-90B9-2BB354C006B1}" type="pres">
      <dgm:prSet presAssocID="{70F269BD-6C6C-44C6-90E7-CBC8C6139CE0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1681564-B81F-4B0B-9079-4E1D51A41562}" type="presOf" srcId="{D66A8754-0119-4EC8-B075-87C45DCF745B}" destId="{4DCCDDA2-90DD-43A6-AC7B-7BF2D28ADEEA}" srcOrd="0" destOrd="0" presId="urn:microsoft.com/office/officeart/2005/8/layout/cycle2"/>
    <dgm:cxn modelId="{A7ECB0E1-EAF7-4679-8D93-8F7933E4672A}" type="presOf" srcId="{12840B7C-C58F-4E8D-853A-7790ACF0B367}" destId="{20149339-36F0-4896-B000-1E2AFACC788D}" srcOrd="0" destOrd="0" presId="urn:microsoft.com/office/officeart/2005/8/layout/cycle2"/>
    <dgm:cxn modelId="{9662E277-499E-4A82-9AD6-FB6D91E7DCE5}" type="presOf" srcId="{3A2B6C06-02D5-4092-A29C-C49F8C14852F}" destId="{3F9E24F7-92DC-4C14-8184-EDBFFC6FD92A}" srcOrd="1" destOrd="0" presId="urn:microsoft.com/office/officeart/2005/8/layout/cycle2"/>
    <dgm:cxn modelId="{4445E7CB-CC29-4CBC-B34F-B07715B4E70E}" srcId="{0B1190DE-6B7F-4EBF-BA87-67FB59BD7E9B}" destId="{9F3D7974-2C8E-44D3-9631-7DBB99193054}" srcOrd="2" destOrd="0" parTransId="{2331FA37-F330-48E7-812E-9D2A0994CE42}" sibTransId="{12840B7C-C58F-4E8D-853A-7790ACF0B367}"/>
    <dgm:cxn modelId="{CB237702-01BE-4777-94D3-DB8A534B8BBD}" type="presOf" srcId="{12840B7C-C58F-4E8D-853A-7790ACF0B367}" destId="{914BB6D6-4AA1-44FF-9B8C-069304D43A42}" srcOrd="1" destOrd="0" presId="urn:microsoft.com/office/officeart/2005/8/layout/cycle2"/>
    <dgm:cxn modelId="{175ABA53-B5C1-4212-9CA4-C1F5DE4C1A46}" type="presOf" srcId="{8EE1A5EF-E11C-4B17-B4F6-EA41CE419DF9}" destId="{63A69248-0B9B-47F7-93CE-C7F105F4F9AC}" srcOrd="0" destOrd="0" presId="urn:microsoft.com/office/officeart/2005/8/layout/cycle2"/>
    <dgm:cxn modelId="{B2ED8ED4-03C2-440D-8CA4-681EC032D756}" type="presOf" srcId="{20CCBC6C-A001-44F6-B29D-7866B0C871E4}" destId="{A4DDE5DA-C338-45CF-B4C4-C2A28AEBD235}" srcOrd="0" destOrd="0" presId="urn:microsoft.com/office/officeart/2005/8/layout/cycle2"/>
    <dgm:cxn modelId="{3B561DD7-26B4-4700-8284-496E05C3B233}" type="presOf" srcId="{70F269BD-6C6C-44C6-90E7-CBC8C6139CE0}" destId="{E77A6044-5CC3-44E6-90B9-2BB354C006B1}" srcOrd="1" destOrd="0" presId="urn:microsoft.com/office/officeart/2005/8/layout/cycle2"/>
    <dgm:cxn modelId="{1761FF52-AC5A-483B-870A-E757277BDC11}" type="presOf" srcId="{BCEF741D-08AB-4AD6-96FD-20FD615412D5}" destId="{79FB6FBE-E8C2-425A-83EA-98D11A1DADF7}" srcOrd="0" destOrd="0" presId="urn:microsoft.com/office/officeart/2005/8/layout/cycle2"/>
    <dgm:cxn modelId="{066DA5D9-6D95-492E-9D4C-8D09D86ADB75}" type="presOf" srcId="{D66A8754-0119-4EC8-B075-87C45DCF745B}" destId="{4D6488AD-F435-41E7-945F-307E08DA43CE}" srcOrd="1" destOrd="0" presId="urn:microsoft.com/office/officeart/2005/8/layout/cycle2"/>
    <dgm:cxn modelId="{03D80350-0DD2-450F-B433-EA225CA6B8DE}" srcId="{0B1190DE-6B7F-4EBF-BA87-67FB59BD7E9B}" destId="{20CCBC6C-A001-44F6-B29D-7866B0C871E4}" srcOrd="1" destOrd="0" parTransId="{EC24A37B-CDE1-4525-9C21-94F879E01632}" sibTransId="{C7B04A09-E6CB-4E73-842B-241A50213B71}"/>
    <dgm:cxn modelId="{8D13D996-4DE1-4174-A89A-EECA6C7DA954}" srcId="{0B1190DE-6B7F-4EBF-BA87-67FB59BD7E9B}" destId="{BCEF741D-08AB-4AD6-96FD-20FD615412D5}" srcOrd="0" destOrd="0" parTransId="{898D0268-E8F5-4922-8755-D961C0138204}" sibTransId="{D66A8754-0119-4EC8-B075-87C45DCF745B}"/>
    <dgm:cxn modelId="{369C95B7-3417-4454-AF36-A0FE5AEE1B0C}" srcId="{0B1190DE-6B7F-4EBF-BA87-67FB59BD7E9B}" destId="{21110832-602C-4DF9-8270-0E27A520E9AB}" srcOrd="4" destOrd="0" parTransId="{C47C2343-08CD-47BD-BB8A-65BCCAAA302F}" sibTransId="{3A2B6C06-02D5-4092-A29C-C49F8C14852F}"/>
    <dgm:cxn modelId="{E099A8A5-4156-468E-891D-E406317E4015}" type="presOf" srcId="{C7B04A09-E6CB-4E73-842B-241A50213B71}" destId="{E82271A6-0578-4BCD-9379-67164411C1CB}" srcOrd="0" destOrd="0" presId="urn:microsoft.com/office/officeart/2005/8/layout/cycle2"/>
    <dgm:cxn modelId="{8AB1343E-5414-4D9A-A381-850C09147045}" type="presOf" srcId="{8EE1A5EF-E11C-4B17-B4F6-EA41CE419DF9}" destId="{5F971175-5155-426F-AC6A-61BE0334AA99}" srcOrd="1" destOrd="0" presId="urn:microsoft.com/office/officeart/2005/8/layout/cycle2"/>
    <dgm:cxn modelId="{DDF6ED57-A251-443F-B8E2-A04D99725E10}" type="presOf" srcId="{0B1190DE-6B7F-4EBF-BA87-67FB59BD7E9B}" destId="{6AF050A7-AE15-45A0-8C6F-656C8A6BAD01}" srcOrd="0" destOrd="0" presId="urn:microsoft.com/office/officeart/2005/8/layout/cycle2"/>
    <dgm:cxn modelId="{0FB040EA-508A-411A-B8C8-25D9F9ABD538}" type="presOf" srcId="{3C20597B-2E40-46BF-AC48-8427F0C1DD86}" destId="{C337F37A-8207-4E3E-8C98-58877F5E3836}" srcOrd="0" destOrd="0" presId="urn:microsoft.com/office/officeart/2005/8/layout/cycle2"/>
    <dgm:cxn modelId="{7CA0831D-565B-4434-8640-9A97B18DAC64}" type="presOf" srcId="{9F3D7974-2C8E-44D3-9631-7DBB99193054}" destId="{8F5E273F-4E38-4BA1-B902-0B7CCFE58CF9}" srcOrd="0" destOrd="0" presId="urn:microsoft.com/office/officeart/2005/8/layout/cycle2"/>
    <dgm:cxn modelId="{A72E7C19-D30A-4CE6-985F-01CA7F495B1E}" type="presOf" srcId="{3A2B6C06-02D5-4092-A29C-C49F8C14852F}" destId="{C5D2E94B-D6D1-446A-AC5B-8332801899A6}" srcOrd="0" destOrd="0" presId="urn:microsoft.com/office/officeart/2005/8/layout/cycle2"/>
    <dgm:cxn modelId="{76CF7E1A-68B4-4F0F-8007-CCC202B2E633}" type="presOf" srcId="{70F269BD-6C6C-44C6-90E7-CBC8C6139CE0}" destId="{C7212D47-91AB-46BD-9339-C99903F54987}" srcOrd="0" destOrd="0" presId="urn:microsoft.com/office/officeart/2005/8/layout/cycle2"/>
    <dgm:cxn modelId="{601E1CE3-2923-4D6F-90B1-7C7E4EDE586F}" srcId="{0B1190DE-6B7F-4EBF-BA87-67FB59BD7E9B}" destId="{3C20597B-2E40-46BF-AC48-8427F0C1DD86}" srcOrd="5" destOrd="0" parTransId="{15DD1E01-2B92-4F94-92FA-D7A4F1F075C5}" sibTransId="{70F269BD-6C6C-44C6-90E7-CBC8C6139CE0}"/>
    <dgm:cxn modelId="{97619175-63C4-428E-99DF-7E885E25C460}" type="presOf" srcId="{21110832-602C-4DF9-8270-0E27A520E9AB}" destId="{3A224516-EC3A-423C-9F2D-65303A451DEE}" srcOrd="0" destOrd="0" presId="urn:microsoft.com/office/officeart/2005/8/layout/cycle2"/>
    <dgm:cxn modelId="{3373718C-0F78-491B-A761-1E291F873FC3}" type="presOf" srcId="{C7B04A09-E6CB-4E73-842B-241A50213B71}" destId="{280E72AF-14AF-454E-A0E4-BB4E3B1FA92C}" srcOrd="1" destOrd="0" presId="urn:microsoft.com/office/officeart/2005/8/layout/cycle2"/>
    <dgm:cxn modelId="{FA2EF6C5-DD42-4D6A-8BFD-5C23219C9C1D}" srcId="{0B1190DE-6B7F-4EBF-BA87-67FB59BD7E9B}" destId="{C7878B8F-5B82-44F6-8E7E-9C129099D72D}" srcOrd="3" destOrd="0" parTransId="{412A3707-27F3-4615-9DED-C3C231DA146C}" sibTransId="{8EE1A5EF-E11C-4B17-B4F6-EA41CE419DF9}"/>
    <dgm:cxn modelId="{C593E814-4A50-4EFF-984C-5108A95E4F22}" type="presOf" srcId="{C7878B8F-5B82-44F6-8E7E-9C129099D72D}" destId="{E59667A6-8AD2-48C1-ACDD-8D35446CE68F}" srcOrd="0" destOrd="0" presId="urn:microsoft.com/office/officeart/2005/8/layout/cycle2"/>
    <dgm:cxn modelId="{45EF90B3-1D5E-4EE3-AC31-C98FF6E01252}" type="presParOf" srcId="{6AF050A7-AE15-45A0-8C6F-656C8A6BAD01}" destId="{79FB6FBE-E8C2-425A-83EA-98D11A1DADF7}" srcOrd="0" destOrd="0" presId="urn:microsoft.com/office/officeart/2005/8/layout/cycle2"/>
    <dgm:cxn modelId="{76CBF956-FA14-43AF-9638-51286B19867E}" type="presParOf" srcId="{6AF050A7-AE15-45A0-8C6F-656C8A6BAD01}" destId="{4DCCDDA2-90DD-43A6-AC7B-7BF2D28ADEEA}" srcOrd="1" destOrd="0" presId="urn:microsoft.com/office/officeart/2005/8/layout/cycle2"/>
    <dgm:cxn modelId="{1D85278E-9EBE-4A82-8E2C-E7ECD2BF4B59}" type="presParOf" srcId="{4DCCDDA2-90DD-43A6-AC7B-7BF2D28ADEEA}" destId="{4D6488AD-F435-41E7-945F-307E08DA43CE}" srcOrd="0" destOrd="0" presId="urn:microsoft.com/office/officeart/2005/8/layout/cycle2"/>
    <dgm:cxn modelId="{3850F756-1CFC-4DEB-A1E5-79D4A5FC7900}" type="presParOf" srcId="{6AF050A7-AE15-45A0-8C6F-656C8A6BAD01}" destId="{A4DDE5DA-C338-45CF-B4C4-C2A28AEBD235}" srcOrd="2" destOrd="0" presId="urn:microsoft.com/office/officeart/2005/8/layout/cycle2"/>
    <dgm:cxn modelId="{E403504B-39C3-48B4-8A44-AC9D2F1AB214}" type="presParOf" srcId="{6AF050A7-AE15-45A0-8C6F-656C8A6BAD01}" destId="{E82271A6-0578-4BCD-9379-67164411C1CB}" srcOrd="3" destOrd="0" presId="urn:microsoft.com/office/officeart/2005/8/layout/cycle2"/>
    <dgm:cxn modelId="{21EE947C-525C-49D5-94DE-1E751B718AA9}" type="presParOf" srcId="{E82271A6-0578-4BCD-9379-67164411C1CB}" destId="{280E72AF-14AF-454E-A0E4-BB4E3B1FA92C}" srcOrd="0" destOrd="0" presId="urn:microsoft.com/office/officeart/2005/8/layout/cycle2"/>
    <dgm:cxn modelId="{6AF987F5-BEE0-45EC-BA69-E607FD89B2B5}" type="presParOf" srcId="{6AF050A7-AE15-45A0-8C6F-656C8A6BAD01}" destId="{8F5E273F-4E38-4BA1-B902-0B7CCFE58CF9}" srcOrd="4" destOrd="0" presId="urn:microsoft.com/office/officeart/2005/8/layout/cycle2"/>
    <dgm:cxn modelId="{4DB07D10-AABE-4568-8305-A306BE7DB3A8}" type="presParOf" srcId="{6AF050A7-AE15-45A0-8C6F-656C8A6BAD01}" destId="{20149339-36F0-4896-B000-1E2AFACC788D}" srcOrd="5" destOrd="0" presId="urn:microsoft.com/office/officeart/2005/8/layout/cycle2"/>
    <dgm:cxn modelId="{42CE8AD7-C304-4670-A343-BE9F7D803ACB}" type="presParOf" srcId="{20149339-36F0-4896-B000-1E2AFACC788D}" destId="{914BB6D6-4AA1-44FF-9B8C-069304D43A42}" srcOrd="0" destOrd="0" presId="urn:microsoft.com/office/officeart/2005/8/layout/cycle2"/>
    <dgm:cxn modelId="{B2873C5A-39EE-49E2-B64F-654AE978EB41}" type="presParOf" srcId="{6AF050A7-AE15-45A0-8C6F-656C8A6BAD01}" destId="{E59667A6-8AD2-48C1-ACDD-8D35446CE68F}" srcOrd="6" destOrd="0" presId="urn:microsoft.com/office/officeart/2005/8/layout/cycle2"/>
    <dgm:cxn modelId="{022285C5-D4DB-4BB7-B246-C2054CF32F3E}" type="presParOf" srcId="{6AF050A7-AE15-45A0-8C6F-656C8A6BAD01}" destId="{63A69248-0B9B-47F7-93CE-C7F105F4F9AC}" srcOrd="7" destOrd="0" presId="urn:microsoft.com/office/officeart/2005/8/layout/cycle2"/>
    <dgm:cxn modelId="{E9ADD78C-E169-4A72-AF3A-D51FEB925292}" type="presParOf" srcId="{63A69248-0B9B-47F7-93CE-C7F105F4F9AC}" destId="{5F971175-5155-426F-AC6A-61BE0334AA99}" srcOrd="0" destOrd="0" presId="urn:microsoft.com/office/officeart/2005/8/layout/cycle2"/>
    <dgm:cxn modelId="{84CDC953-175F-447B-A134-F66565C8F862}" type="presParOf" srcId="{6AF050A7-AE15-45A0-8C6F-656C8A6BAD01}" destId="{3A224516-EC3A-423C-9F2D-65303A451DEE}" srcOrd="8" destOrd="0" presId="urn:microsoft.com/office/officeart/2005/8/layout/cycle2"/>
    <dgm:cxn modelId="{5DB6D2BE-609E-422C-A8A8-8A867C0145AB}" type="presParOf" srcId="{6AF050A7-AE15-45A0-8C6F-656C8A6BAD01}" destId="{C5D2E94B-D6D1-446A-AC5B-8332801899A6}" srcOrd="9" destOrd="0" presId="urn:microsoft.com/office/officeart/2005/8/layout/cycle2"/>
    <dgm:cxn modelId="{91E78E37-D691-4DD8-B17E-2279D7DC76ED}" type="presParOf" srcId="{C5D2E94B-D6D1-446A-AC5B-8332801899A6}" destId="{3F9E24F7-92DC-4C14-8184-EDBFFC6FD92A}" srcOrd="0" destOrd="0" presId="urn:microsoft.com/office/officeart/2005/8/layout/cycle2"/>
    <dgm:cxn modelId="{9F558B08-21E2-4DAA-95DF-5BCE13680A72}" type="presParOf" srcId="{6AF050A7-AE15-45A0-8C6F-656C8A6BAD01}" destId="{C337F37A-8207-4E3E-8C98-58877F5E3836}" srcOrd="10" destOrd="0" presId="urn:microsoft.com/office/officeart/2005/8/layout/cycle2"/>
    <dgm:cxn modelId="{BCB8033B-1CF8-4B24-8DF2-3B4D1C20D2AE}" type="presParOf" srcId="{6AF050A7-AE15-45A0-8C6F-656C8A6BAD01}" destId="{C7212D47-91AB-46BD-9339-C99903F54987}" srcOrd="11" destOrd="0" presId="urn:microsoft.com/office/officeart/2005/8/layout/cycle2"/>
    <dgm:cxn modelId="{F067816F-C2E3-49AE-81DD-66E333E9366E}" type="presParOf" srcId="{C7212D47-91AB-46BD-9339-C99903F54987}" destId="{E77A6044-5CC3-44E6-90B9-2BB354C006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384C5D0-A89B-49AE-921B-04C2E8CEA7FA}" type="doc">
      <dgm:prSet loTypeId="urn:microsoft.com/office/officeart/2005/8/layout/process5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4F2DA14B-8922-4A18-B0CB-3C419CA1AB29}">
      <dgm:prSet phldrT="[Text]"/>
      <dgm:spPr/>
      <dgm:t>
        <a:bodyPr/>
        <a:lstStyle/>
        <a:p>
          <a:r>
            <a:rPr lang="en-US" dirty="0" smtClean="0"/>
            <a:t>On demand self service</a:t>
          </a:r>
          <a:endParaRPr lang="th-TH" dirty="0"/>
        </a:p>
      </dgm:t>
    </dgm:pt>
    <dgm:pt modelId="{7CC8E04F-AA9B-44D0-8B71-177EE49C845A}" type="parTrans" cxnId="{DE9D17BB-2E0C-42D5-B397-F9A78B4B7538}">
      <dgm:prSet/>
      <dgm:spPr/>
      <dgm:t>
        <a:bodyPr/>
        <a:lstStyle/>
        <a:p>
          <a:endParaRPr lang="th-TH"/>
        </a:p>
      </dgm:t>
    </dgm:pt>
    <dgm:pt modelId="{E9CF3BF6-9AEC-4A8E-AFC1-27F72125358D}" type="sibTrans" cxnId="{DE9D17BB-2E0C-42D5-B397-F9A78B4B7538}">
      <dgm:prSet/>
      <dgm:spPr/>
      <dgm:t>
        <a:bodyPr/>
        <a:lstStyle/>
        <a:p>
          <a:endParaRPr lang="th-TH"/>
        </a:p>
      </dgm:t>
    </dgm:pt>
    <dgm:pt modelId="{1C5E74D1-CFB1-4FC5-966E-24736D5AFBA1}">
      <dgm:prSet phldrT="[Text]"/>
      <dgm:spPr/>
      <dgm:t>
        <a:bodyPr/>
        <a:lstStyle/>
        <a:p>
          <a:r>
            <a:rPr lang="en-US" dirty="0" smtClean="0"/>
            <a:t>Entrance through network</a:t>
          </a:r>
          <a:endParaRPr lang="th-TH" dirty="0"/>
        </a:p>
      </dgm:t>
    </dgm:pt>
    <dgm:pt modelId="{6C879ABB-DE39-449A-878E-0146150777A6}" type="parTrans" cxnId="{39A749ED-69C1-4B2E-A545-3112F78E3430}">
      <dgm:prSet/>
      <dgm:spPr/>
      <dgm:t>
        <a:bodyPr/>
        <a:lstStyle/>
        <a:p>
          <a:endParaRPr lang="th-TH"/>
        </a:p>
      </dgm:t>
    </dgm:pt>
    <dgm:pt modelId="{6B6AA342-0155-4EC1-9E6F-25D8F537555F}" type="sibTrans" cxnId="{39A749ED-69C1-4B2E-A545-3112F78E3430}">
      <dgm:prSet/>
      <dgm:spPr/>
      <dgm:t>
        <a:bodyPr/>
        <a:lstStyle/>
        <a:p>
          <a:endParaRPr lang="th-TH"/>
        </a:p>
      </dgm:t>
    </dgm:pt>
    <dgm:pt modelId="{616383D4-CA86-4182-8367-AB80E6438F63}">
      <dgm:prSet phldrT="[Text]"/>
      <dgm:spPr/>
      <dgm:t>
        <a:bodyPr/>
        <a:lstStyle/>
        <a:p>
          <a:r>
            <a:rPr lang="en-US" dirty="0" smtClean="0"/>
            <a:t>Shared use of resources</a:t>
          </a:r>
          <a:endParaRPr lang="th-TH" dirty="0"/>
        </a:p>
      </dgm:t>
    </dgm:pt>
    <dgm:pt modelId="{3F3D7A83-0D3D-4FA5-BCB2-4671B963D216}" type="parTrans" cxnId="{E4745A64-87F0-4929-B8F5-8C08C15BFE4E}">
      <dgm:prSet/>
      <dgm:spPr/>
      <dgm:t>
        <a:bodyPr/>
        <a:lstStyle/>
        <a:p>
          <a:endParaRPr lang="th-TH"/>
        </a:p>
      </dgm:t>
    </dgm:pt>
    <dgm:pt modelId="{044F8A3C-D217-42E2-9626-7FC2C64C7AE8}" type="sibTrans" cxnId="{E4745A64-87F0-4929-B8F5-8C08C15BFE4E}">
      <dgm:prSet/>
      <dgm:spPr/>
      <dgm:t>
        <a:bodyPr/>
        <a:lstStyle/>
        <a:p>
          <a:endParaRPr lang="th-TH"/>
        </a:p>
      </dgm:t>
    </dgm:pt>
    <dgm:pt modelId="{A696715D-AF20-4F6F-B801-BF5C81604184}">
      <dgm:prSet phldrT="[Text]"/>
      <dgm:spPr/>
      <dgm:t>
        <a:bodyPr/>
        <a:lstStyle/>
        <a:p>
          <a:r>
            <a:rPr lang="en-US" dirty="0" smtClean="0"/>
            <a:t>Customized services</a:t>
          </a:r>
          <a:endParaRPr lang="th-TH" dirty="0"/>
        </a:p>
      </dgm:t>
    </dgm:pt>
    <dgm:pt modelId="{D841589A-A493-45F5-85B8-11E995FC780D}" type="parTrans" cxnId="{58D3CD31-11C9-4E90-B9B0-1A91E81F17E6}">
      <dgm:prSet/>
      <dgm:spPr/>
      <dgm:t>
        <a:bodyPr/>
        <a:lstStyle/>
        <a:p>
          <a:endParaRPr lang="th-TH"/>
        </a:p>
      </dgm:t>
    </dgm:pt>
    <dgm:pt modelId="{DD3184D7-88FA-46FC-ADAE-92C8EDE2E63D}" type="sibTrans" cxnId="{58D3CD31-11C9-4E90-B9B0-1A91E81F17E6}">
      <dgm:prSet/>
      <dgm:spPr/>
      <dgm:t>
        <a:bodyPr/>
        <a:lstStyle/>
        <a:p>
          <a:endParaRPr lang="th-TH"/>
        </a:p>
      </dgm:t>
    </dgm:pt>
    <dgm:pt modelId="{480FF4B6-AB7E-4EA0-BA35-3960FDD9405A}">
      <dgm:prSet phldrT="[Text]"/>
      <dgm:spPr/>
      <dgm:t>
        <a:bodyPr/>
        <a:lstStyle/>
        <a:p>
          <a:r>
            <a:rPr lang="en-US" dirty="0" smtClean="0"/>
            <a:t>High degree of elasticity</a:t>
          </a:r>
          <a:endParaRPr lang="th-TH" dirty="0"/>
        </a:p>
      </dgm:t>
    </dgm:pt>
    <dgm:pt modelId="{BF179DB7-F026-453F-9866-140019609046}" type="parTrans" cxnId="{E5857E9A-3A81-4788-AE62-5BA829E705A1}">
      <dgm:prSet/>
      <dgm:spPr/>
      <dgm:t>
        <a:bodyPr/>
        <a:lstStyle/>
        <a:p>
          <a:endParaRPr lang="th-TH"/>
        </a:p>
      </dgm:t>
    </dgm:pt>
    <dgm:pt modelId="{56F606F5-EE5B-4BD3-930E-09EC5583E006}" type="sibTrans" cxnId="{E5857E9A-3A81-4788-AE62-5BA829E705A1}">
      <dgm:prSet/>
      <dgm:spPr/>
      <dgm:t>
        <a:bodyPr/>
        <a:lstStyle/>
        <a:p>
          <a:endParaRPr lang="th-TH"/>
        </a:p>
      </dgm:t>
    </dgm:pt>
    <dgm:pt modelId="{1121BBF4-8707-4487-BADB-642CD31ACC93}" type="pres">
      <dgm:prSet presAssocID="{8384C5D0-A89B-49AE-921B-04C2E8CEA7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86209-29E1-430D-942C-DAD2B0B3D90C}" type="pres">
      <dgm:prSet presAssocID="{4F2DA14B-8922-4A18-B0CB-3C419CA1AB2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844E9-17B4-469B-990D-5FD0125A3AC7}" type="pres">
      <dgm:prSet presAssocID="{E9CF3BF6-9AEC-4A8E-AFC1-27F72125358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40E0AE9-6AB5-4BFA-AB82-B9C5223ED708}" type="pres">
      <dgm:prSet presAssocID="{E9CF3BF6-9AEC-4A8E-AFC1-27F72125358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BCC90F1-C213-46F1-ABE6-46F3D55CA6E7}" type="pres">
      <dgm:prSet presAssocID="{1C5E74D1-CFB1-4FC5-966E-24736D5AFB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29387-C91E-4F75-A6D9-3231A26B3E9A}" type="pres">
      <dgm:prSet presAssocID="{6B6AA342-0155-4EC1-9E6F-25D8F537555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58C0443-CFC0-44D4-A201-016D7771C1AC}" type="pres">
      <dgm:prSet presAssocID="{6B6AA342-0155-4EC1-9E6F-25D8F537555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47F8773-C2BA-43FA-B1A9-1D6A492EB6D2}" type="pres">
      <dgm:prSet presAssocID="{616383D4-CA86-4182-8367-AB80E6438F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C5CEE8-9545-47A9-B312-A4954DC81838}" type="pres">
      <dgm:prSet presAssocID="{044F8A3C-D217-42E2-9626-7FC2C64C7AE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C31230D-E8B4-4064-AC3F-0B7A9257A965}" type="pres">
      <dgm:prSet presAssocID="{044F8A3C-D217-42E2-9626-7FC2C64C7AE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B4DFB3E-78D1-4268-A8BE-98CBE581A44C}" type="pres">
      <dgm:prSet presAssocID="{A696715D-AF20-4F6F-B801-BF5C8160418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F01DA-74A4-481D-B17C-5AF1C7F0A7AB}" type="pres">
      <dgm:prSet presAssocID="{DD3184D7-88FA-46FC-ADAE-92C8EDE2E63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90C05B4-E517-4660-AEE8-13950FF1646D}" type="pres">
      <dgm:prSet presAssocID="{DD3184D7-88FA-46FC-ADAE-92C8EDE2E63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AF821B2-80A8-48D7-9287-DD470DA15DF2}" type="pres">
      <dgm:prSet presAssocID="{480FF4B6-AB7E-4EA0-BA35-3960FDD940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D17BB-2E0C-42D5-B397-F9A78B4B7538}" srcId="{8384C5D0-A89B-49AE-921B-04C2E8CEA7FA}" destId="{4F2DA14B-8922-4A18-B0CB-3C419CA1AB29}" srcOrd="0" destOrd="0" parTransId="{7CC8E04F-AA9B-44D0-8B71-177EE49C845A}" sibTransId="{E9CF3BF6-9AEC-4A8E-AFC1-27F72125358D}"/>
    <dgm:cxn modelId="{F1B262BC-310C-4860-9958-DFB82A11D2BF}" type="presOf" srcId="{8384C5D0-A89B-49AE-921B-04C2E8CEA7FA}" destId="{1121BBF4-8707-4487-BADB-642CD31ACC93}" srcOrd="0" destOrd="0" presId="urn:microsoft.com/office/officeart/2005/8/layout/process5"/>
    <dgm:cxn modelId="{58D3CD31-11C9-4E90-B9B0-1A91E81F17E6}" srcId="{8384C5D0-A89B-49AE-921B-04C2E8CEA7FA}" destId="{A696715D-AF20-4F6F-B801-BF5C81604184}" srcOrd="3" destOrd="0" parTransId="{D841589A-A493-45F5-85B8-11E995FC780D}" sibTransId="{DD3184D7-88FA-46FC-ADAE-92C8EDE2E63D}"/>
    <dgm:cxn modelId="{55311D7E-E53D-426B-B850-5245718AB8D5}" type="presOf" srcId="{480FF4B6-AB7E-4EA0-BA35-3960FDD9405A}" destId="{AAF821B2-80A8-48D7-9287-DD470DA15DF2}" srcOrd="0" destOrd="0" presId="urn:microsoft.com/office/officeart/2005/8/layout/process5"/>
    <dgm:cxn modelId="{65E702FB-8183-4D40-A1DF-595D6FD1BCE8}" type="presOf" srcId="{E9CF3BF6-9AEC-4A8E-AFC1-27F72125358D}" destId="{E57844E9-17B4-469B-990D-5FD0125A3AC7}" srcOrd="0" destOrd="0" presId="urn:microsoft.com/office/officeart/2005/8/layout/process5"/>
    <dgm:cxn modelId="{39A749ED-69C1-4B2E-A545-3112F78E3430}" srcId="{8384C5D0-A89B-49AE-921B-04C2E8CEA7FA}" destId="{1C5E74D1-CFB1-4FC5-966E-24736D5AFBA1}" srcOrd="1" destOrd="0" parTransId="{6C879ABB-DE39-449A-878E-0146150777A6}" sibTransId="{6B6AA342-0155-4EC1-9E6F-25D8F537555F}"/>
    <dgm:cxn modelId="{9500E62E-6BCD-4A2B-B35E-4CF36707A09F}" type="presOf" srcId="{044F8A3C-D217-42E2-9626-7FC2C64C7AE8}" destId="{5C31230D-E8B4-4064-AC3F-0B7A9257A965}" srcOrd="1" destOrd="0" presId="urn:microsoft.com/office/officeart/2005/8/layout/process5"/>
    <dgm:cxn modelId="{1CB8A57B-4626-454C-9F58-CDBACDEBAFF0}" type="presOf" srcId="{044F8A3C-D217-42E2-9626-7FC2C64C7AE8}" destId="{6FC5CEE8-9545-47A9-B312-A4954DC81838}" srcOrd="0" destOrd="0" presId="urn:microsoft.com/office/officeart/2005/8/layout/process5"/>
    <dgm:cxn modelId="{03480977-41AE-4CE2-9961-C4E77A84106D}" type="presOf" srcId="{4F2DA14B-8922-4A18-B0CB-3C419CA1AB29}" destId="{C2386209-29E1-430D-942C-DAD2B0B3D90C}" srcOrd="0" destOrd="0" presId="urn:microsoft.com/office/officeart/2005/8/layout/process5"/>
    <dgm:cxn modelId="{81CFA51C-DDA4-49AB-B1B7-53786048B4BA}" type="presOf" srcId="{6B6AA342-0155-4EC1-9E6F-25D8F537555F}" destId="{3FB29387-C91E-4F75-A6D9-3231A26B3E9A}" srcOrd="0" destOrd="0" presId="urn:microsoft.com/office/officeart/2005/8/layout/process5"/>
    <dgm:cxn modelId="{92B99DF7-B5DC-4AE5-A5CA-CB9352C64CA8}" type="presOf" srcId="{6B6AA342-0155-4EC1-9E6F-25D8F537555F}" destId="{058C0443-CFC0-44D4-A201-016D7771C1AC}" srcOrd="1" destOrd="0" presId="urn:microsoft.com/office/officeart/2005/8/layout/process5"/>
    <dgm:cxn modelId="{6E5079CD-3724-43C1-AEAB-0250A5F56516}" type="presOf" srcId="{A696715D-AF20-4F6F-B801-BF5C81604184}" destId="{CB4DFB3E-78D1-4268-A8BE-98CBE581A44C}" srcOrd="0" destOrd="0" presId="urn:microsoft.com/office/officeart/2005/8/layout/process5"/>
    <dgm:cxn modelId="{C60EA344-7F1B-4BB1-82D2-E58A4150F4F2}" type="presOf" srcId="{616383D4-CA86-4182-8367-AB80E6438F63}" destId="{E47F8773-C2BA-43FA-B1A9-1D6A492EB6D2}" srcOrd="0" destOrd="0" presId="urn:microsoft.com/office/officeart/2005/8/layout/process5"/>
    <dgm:cxn modelId="{3B1D87C6-FAD1-4683-8D08-8404297757A2}" type="presOf" srcId="{1C5E74D1-CFB1-4FC5-966E-24736D5AFBA1}" destId="{BBCC90F1-C213-46F1-ABE6-46F3D55CA6E7}" srcOrd="0" destOrd="0" presId="urn:microsoft.com/office/officeart/2005/8/layout/process5"/>
    <dgm:cxn modelId="{E4745A64-87F0-4929-B8F5-8C08C15BFE4E}" srcId="{8384C5D0-A89B-49AE-921B-04C2E8CEA7FA}" destId="{616383D4-CA86-4182-8367-AB80E6438F63}" srcOrd="2" destOrd="0" parTransId="{3F3D7A83-0D3D-4FA5-BCB2-4671B963D216}" sibTransId="{044F8A3C-D217-42E2-9626-7FC2C64C7AE8}"/>
    <dgm:cxn modelId="{39026956-B66C-4492-918D-0B2F00149D5E}" type="presOf" srcId="{E9CF3BF6-9AEC-4A8E-AFC1-27F72125358D}" destId="{740E0AE9-6AB5-4BFA-AB82-B9C5223ED708}" srcOrd="1" destOrd="0" presId="urn:microsoft.com/office/officeart/2005/8/layout/process5"/>
    <dgm:cxn modelId="{0C944FA6-CED7-46C2-95D4-080E28C677BF}" type="presOf" srcId="{DD3184D7-88FA-46FC-ADAE-92C8EDE2E63D}" destId="{D90C05B4-E517-4660-AEE8-13950FF1646D}" srcOrd="1" destOrd="0" presId="urn:microsoft.com/office/officeart/2005/8/layout/process5"/>
    <dgm:cxn modelId="{E5857E9A-3A81-4788-AE62-5BA829E705A1}" srcId="{8384C5D0-A89B-49AE-921B-04C2E8CEA7FA}" destId="{480FF4B6-AB7E-4EA0-BA35-3960FDD9405A}" srcOrd="4" destOrd="0" parTransId="{BF179DB7-F026-453F-9866-140019609046}" sibTransId="{56F606F5-EE5B-4BD3-930E-09EC5583E006}"/>
    <dgm:cxn modelId="{18A45638-3B4C-4678-8576-B583EEA3082C}" type="presOf" srcId="{DD3184D7-88FA-46FC-ADAE-92C8EDE2E63D}" destId="{D1FF01DA-74A4-481D-B17C-5AF1C7F0A7AB}" srcOrd="0" destOrd="0" presId="urn:microsoft.com/office/officeart/2005/8/layout/process5"/>
    <dgm:cxn modelId="{02CDFC36-F0E9-4545-8D35-41370AE93D70}" type="presParOf" srcId="{1121BBF4-8707-4487-BADB-642CD31ACC93}" destId="{C2386209-29E1-430D-942C-DAD2B0B3D90C}" srcOrd="0" destOrd="0" presId="urn:microsoft.com/office/officeart/2005/8/layout/process5"/>
    <dgm:cxn modelId="{D55E5A85-E83C-440D-9D0A-90DA238C2AB2}" type="presParOf" srcId="{1121BBF4-8707-4487-BADB-642CD31ACC93}" destId="{E57844E9-17B4-469B-990D-5FD0125A3AC7}" srcOrd="1" destOrd="0" presId="urn:microsoft.com/office/officeart/2005/8/layout/process5"/>
    <dgm:cxn modelId="{08AEAB7F-31D6-49A4-826F-4F9F34FED8DC}" type="presParOf" srcId="{E57844E9-17B4-469B-990D-5FD0125A3AC7}" destId="{740E0AE9-6AB5-4BFA-AB82-B9C5223ED708}" srcOrd="0" destOrd="0" presId="urn:microsoft.com/office/officeart/2005/8/layout/process5"/>
    <dgm:cxn modelId="{A8660EA3-8921-47DA-9E07-D88282189A3C}" type="presParOf" srcId="{1121BBF4-8707-4487-BADB-642CD31ACC93}" destId="{BBCC90F1-C213-46F1-ABE6-46F3D55CA6E7}" srcOrd="2" destOrd="0" presId="urn:microsoft.com/office/officeart/2005/8/layout/process5"/>
    <dgm:cxn modelId="{7D085129-A0DC-43FD-9D0B-E9CCF4CB012F}" type="presParOf" srcId="{1121BBF4-8707-4487-BADB-642CD31ACC93}" destId="{3FB29387-C91E-4F75-A6D9-3231A26B3E9A}" srcOrd="3" destOrd="0" presId="urn:microsoft.com/office/officeart/2005/8/layout/process5"/>
    <dgm:cxn modelId="{6FB61157-C257-41DB-ADC2-ECBEEC2EA3B1}" type="presParOf" srcId="{3FB29387-C91E-4F75-A6D9-3231A26B3E9A}" destId="{058C0443-CFC0-44D4-A201-016D7771C1AC}" srcOrd="0" destOrd="0" presId="urn:microsoft.com/office/officeart/2005/8/layout/process5"/>
    <dgm:cxn modelId="{BA6CBED6-899E-4997-83AF-6FA875460DF9}" type="presParOf" srcId="{1121BBF4-8707-4487-BADB-642CD31ACC93}" destId="{E47F8773-C2BA-43FA-B1A9-1D6A492EB6D2}" srcOrd="4" destOrd="0" presId="urn:microsoft.com/office/officeart/2005/8/layout/process5"/>
    <dgm:cxn modelId="{6E8DF6AF-22EE-4B45-8119-FBBD68D89A2A}" type="presParOf" srcId="{1121BBF4-8707-4487-BADB-642CD31ACC93}" destId="{6FC5CEE8-9545-47A9-B312-A4954DC81838}" srcOrd="5" destOrd="0" presId="urn:microsoft.com/office/officeart/2005/8/layout/process5"/>
    <dgm:cxn modelId="{A4ABA21D-EEBB-4CEA-AF44-3CC3867980A1}" type="presParOf" srcId="{6FC5CEE8-9545-47A9-B312-A4954DC81838}" destId="{5C31230D-E8B4-4064-AC3F-0B7A9257A965}" srcOrd="0" destOrd="0" presId="urn:microsoft.com/office/officeart/2005/8/layout/process5"/>
    <dgm:cxn modelId="{F3772436-01C4-4CE5-98D8-E4F07D1D3668}" type="presParOf" srcId="{1121BBF4-8707-4487-BADB-642CD31ACC93}" destId="{CB4DFB3E-78D1-4268-A8BE-98CBE581A44C}" srcOrd="6" destOrd="0" presId="urn:microsoft.com/office/officeart/2005/8/layout/process5"/>
    <dgm:cxn modelId="{B41C058A-B092-4A63-B204-8DA5366562CE}" type="presParOf" srcId="{1121BBF4-8707-4487-BADB-642CD31ACC93}" destId="{D1FF01DA-74A4-481D-B17C-5AF1C7F0A7AB}" srcOrd="7" destOrd="0" presId="urn:microsoft.com/office/officeart/2005/8/layout/process5"/>
    <dgm:cxn modelId="{65A75F21-B09A-47A5-A7BE-8E516DFF8A96}" type="presParOf" srcId="{D1FF01DA-74A4-481D-B17C-5AF1C7F0A7AB}" destId="{D90C05B4-E517-4660-AEE8-13950FF1646D}" srcOrd="0" destOrd="0" presId="urn:microsoft.com/office/officeart/2005/8/layout/process5"/>
    <dgm:cxn modelId="{BD84B30C-423C-457B-ADAD-589D014A9331}" type="presParOf" srcId="{1121BBF4-8707-4487-BADB-642CD31ACC93}" destId="{AAF821B2-80A8-48D7-9287-DD470DA15DF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A8D443C-CA53-4EA7-8906-0444C6534CD5}" type="doc">
      <dgm:prSet loTypeId="urn:microsoft.com/office/officeart/2005/8/layout/cycle8" loCatId="cycle" qsTypeId="urn:microsoft.com/office/officeart/2005/8/quickstyle/simple2" qsCatId="simple" csTypeId="urn:microsoft.com/office/officeart/2005/8/colors/colorful3" csCatId="colorful" phldr="1"/>
      <dgm:spPr/>
    </dgm:pt>
    <dgm:pt modelId="{ED7B478C-B1DC-4732-9538-3AD43D750D50}">
      <dgm:prSet phldrT="[Text]" custT="1"/>
      <dgm:spPr/>
      <dgm:t>
        <a:bodyPr/>
        <a:lstStyle/>
        <a:p>
          <a:pPr algn="l"/>
          <a:r>
            <a:rPr lang="en-US" sz="1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To read information on the internet use a web browser like Internet Explorer, Mozilla, Firefox and Opera</a:t>
          </a:r>
          <a:endParaRPr lang="en-US" sz="1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DB1B18A-1639-447C-8959-BE129B57DB5B}" type="parTrans" cxnId="{2720CDF9-D812-4259-B767-022C5BB903A4}">
      <dgm:prSet/>
      <dgm:spPr/>
      <dgm:t>
        <a:bodyPr/>
        <a:lstStyle/>
        <a:p>
          <a:pPr algn="l"/>
          <a:endParaRPr 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88778B4-52CA-4FCB-86FF-E32E2BFCE856}" type="sibTrans" cxnId="{2720CDF9-D812-4259-B767-022C5BB903A4}">
      <dgm:prSet/>
      <dgm:spPr/>
      <dgm:t>
        <a:bodyPr/>
        <a:lstStyle/>
        <a:p>
          <a:pPr algn="l"/>
          <a:endParaRPr 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1BA4A95-D0A8-45AB-A684-D1F3BB604FBD}">
      <dgm:prSet phldrT="[Text]" custT="1"/>
      <dgm:spPr/>
      <dgm:t>
        <a:bodyPr/>
        <a:lstStyle/>
        <a:p>
          <a:pPr algn="l"/>
          <a:r>
            <a:rPr lang="en-US" sz="1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Use ‘hyperlinks’ or links.</a:t>
          </a:r>
          <a:endParaRPr lang="en-US" sz="1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EAD02E1-CF25-4957-9933-08B3DD3F5A0E}" type="parTrans" cxnId="{86FDFDEA-5886-401A-BB2D-10EBAF21941D}">
      <dgm:prSet/>
      <dgm:spPr/>
      <dgm:t>
        <a:bodyPr/>
        <a:lstStyle/>
        <a:p>
          <a:pPr algn="l"/>
          <a:endParaRPr 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C4C31EC-7FD6-4958-8229-086FF54B9451}" type="sibTrans" cxnId="{86FDFDEA-5886-401A-BB2D-10EBAF21941D}">
      <dgm:prSet/>
      <dgm:spPr/>
      <dgm:t>
        <a:bodyPr/>
        <a:lstStyle/>
        <a:p>
          <a:pPr algn="l"/>
          <a:endParaRPr 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32C05E9-5861-43C5-824A-B25A5B0C516E}">
      <dgm:prSet phldrT="[Text]" custT="1"/>
      <dgm:spPr/>
      <dgm:t>
        <a:bodyPr/>
        <a:lstStyle/>
        <a:p>
          <a:pPr algn="l"/>
          <a:r>
            <a:rPr lang="en-US" sz="1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Use the Website address like</a:t>
          </a:r>
        </a:p>
        <a:p>
          <a:pPr algn="l"/>
          <a:r>
            <a:rPr lang="en-US" sz="11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hlinkClick xmlns:r="http://schemas.openxmlformats.org/officeDocument/2006/relationships" r:id="rId1"/>
            </a:rPr>
            <a:t>www.it’sme.com</a:t>
          </a:r>
          <a:endParaRPr lang="en-US" sz="1100" b="1" cap="none" spc="15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algn="l"/>
          <a:endParaRPr lang="en-US" sz="1100" b="1" cap="none" spc="15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algn="l"/>
          <a:endParaRPr lang="en-US" sz="11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3060089-05AB-486F-BC5B-878B1B4B9ECB}" type="parTrans" cxnId="{43B5DFC4-60C2-485A-8FEA-CE7D1AD20D20}">
      <dgm:prSet/>
      <dgm:spPr/>
      <dgm:t>
        <a:bodyPr/>
        <a:lstStyle/>
        <a:p>
          <a:pPr algn="l"/>
          <a:endParaRPr 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6D11895-CEDD-4168-ABBD-F5BDD0786FCE}" type="sibTrans" cxnId="{43B5DFC4-60C2-485A-8FEA-CE7D1AD20D20}">
      <dgm:prSet/>
      <dgm:spPr/>
      <dgm:t>
        <a:bodyPr/>
        <a:lstStyle/>
        <a:p>
          <a:pPr algn="l"/>
          <a:endParaRPr 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0C03AFF-C5AA-42AA-89F4-B39D4ADAA5C9}">
      <dgm:prSet custT="1"/>
      <dgm:spPr/>
      <dgm:t>
        <a:bodyPr/>
        <a:lstStyle/>
        <a:p>
          <a:pPr algn="l"/>
          <a:r>
            <a:rPr lang="en-US" sz="1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Use a ‘search engine’</a:t>
          </a:r>
        </a:p>
        <a:p>
          <a:pPr algn="l"/>
          <a:r>
            <a:rPr lang="en-US" sz="1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like ‘Google’ and Yahoo.</a:t>
          </a:r>
          <a:endParaRPr lang="en-US" sz="1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3DD1C1-ED36-4D9B-9ACD-77B7BB06C32F}" type="parTrans" cxnId="{6C9F1853-C991-4E63-AF51-267D57CF0B72}">
      <dgm:prSet/>
      <dgm:spPr/>
      <dgm:t>
        <a:bodyPr/>
        <a:lstStyle/>
        <a:p>
          <a:pPr algn="l"/>
          <a:endParaRPr 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10DE494-5AD2-46D5-B6CC-1AAB11CC8A0C}" type="sibTrans" cxnId="{6C9F1853-C991-4E63-AF51-267D57CF0B72}">
      <dgm:prSet/>
      <dgm:spPr/>
      <dgm:t>
        <a:bodyPr/>
        <a:lstStyle/>
        <a:p>
          <a:pPr algn="l"/>
          <a:endParaRPr 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0A3798-A273-41A6-B79E-03AFEC7B7C85}" type="pres">
      <dgm:prSet presAssocID="{6A8D443C-CA53-4EA7-8906-0444C6534CD5}" presName="compositeShape" presStyleCnt="0">
        <dgm:presLayoutVars>
          <dgm:chMax val="7"/>
          <dgm:dir/>
          <dgm:resizeHandles val="exact"/>
        </dgm:presLayoutVars>
      </dgm:prSet>
      <dgm:spPr/>
    </dgm:pt>
    <dgm:pt modelId="{534EBF1B-10A9-41F8-A187-B121E1529B68}" type="pres">
      <dgm:prSet presAssocID="{6A8D443C-CA53-4EA7-8906-0444C6534CD5}" presName="wedge1" presStyleLbl="node1" presStyleIdx="0" presStyleCnt="4"/>
      <dgm:spPr/>
      <dgm:t>
        <a:bodyPr/>
        <a:lstStyle/>
        <a:p>
          <a:endParaRPr lang="en-US"/>
        </a:p>
      </dgm:t>
    </dgm:pt>
    <dgm:pt modelId="{D1B3EC87-337B-40D6-AF46-962C3828F189}" type="pres">
      <dgm:prSet presAssocID="{6A8D443C-CA53-4EA7-8906-0444C6534CD5}" presName="dummy1a" presStyleCnt="0"/>
      <dgm:spPr/>
    </dgm:pt>
    <dgm:pt modelId="{9443BFF3-826E-4C06-8820-A17AF8A94601}" type="pres">
      <dgm:prSet presAssocID="{6A8D443C-CA53-4EA7-8906-0444C6534CD5}" presName="dummy1b" presStyleCnt="0"/>
      <dgm:spPr/>
    </dgm:pt>
    <dgm:pt modelId="{014E905E-D830-42C7-BF00-01BF02325EA5}" type="pres">
      <dgm:prSet presAssocID="{6A8D443C-CA53-4EA7-8906-0444C6534CD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B3C16-B6E1-4F47-9C82-71F6753F4157}" type="pres">
      <dgm:prSet presAssocID="{6A8D443C-CA53-4EA7-8906-0444C6534CD5}" presName="wedge2" presStyleLbl="node1" presStyleIdx="1" presStyleCnt="4"/>
      <dgm:spPr/>
      <dgm:t>
        <a:bodyPr/>
        <a:lstStyle/>
        <a:p>
          <a:endParaRPr lang="en-US"/>
        </a:p>
      </dgm:t>
    </dgm:pt>
    <dgm:pt modelId="{85778325-8E8F-4011-9931-BCA839E14DC1}" type="pres">
      <dgm:prSet presAssocID="{6A8D443C-CA53-4EA7-8906-0444C6534CD5}" presName="dummy2a" presStyleCnt="0"/>
      <dgm:spPr/>
    </dgm:pt>
    <dgm:pt modelId="{CB239B78-A91A-4F39-8EB9-25559DEFE09B}" type="pres">
      <dgm:prSet presAssocID="{6A8D443C-CA53-4EA7-8906-0444C6534CD5}" presName="dummy2b" presStyleCnt="0"/>
      <dgm:spPr/>
    </dgm:pt>
    <dgm:pt modelId="{36257435-04BA-4AB4-B39D-A0251ACD7F78}" type="pres">
      <dgm:prSet presAssocID="{6A8D443C-CA53-4EA7-8906-0444C6534CD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81DEB-276C-47FC-98AF-44718F9D6A74}" type="pres">
      <dgm:prSet presAssocID="{6A8D443C-CA53-4EA7-8906-0444C6534CD5}" presName="wedge3" presStyleLbl="node1" presStyleIdx="2" presStyleCnt="4"/>
      <dgm:spPr/>
      <dgm:t>
        <a:bodyPr/>
        <a:lstStyle/>
        <a:p>
          <a:endParaRPr lang="en-US"/>
        </a:p>
      </dgm:t>
    </dgm:pt>
    <dgm:pt modelId="{578BBAAC-40D5-4AD0-8CAC-EC45CD607E2F}" type="pres">
      <dgm:prSet presAssocID="{6A8D443C-CA53-4EA7-8906-0444C6534CD5}" presName="dummy3a" presStyleCnt="0"/>
      <dgm:spPr/>
    </dgm:pt>
    <dgm:pt modelId="{5411177C-0081-42C2-84F4-2EAC4166EC9F}" type="pres">
      <dgm:prSet presAssocID="{6A8D443C-CA53-4EA7-8906-0444C6534CD5}" presName="dummy3b" presStyleCnt="0"/>
      <dgm:spPr/>
    </dgm:pt>
    <dgm:pt modelId="{8AD48718-CCAF-49DE-B869-C14615333F8D}" type="pres">
      <dgm:prSet presAssocID="{6A8D443C-CA53-4EA7-8906-0444C6534CD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FA23B-2844-4D68-854F-EA5A450FCE19}" type="pres">
      <dgm:prSet presAssocID="{6A8D443C-CA53-4EA7-8906-0444C6534CD5}" presName="wedge4" presStyleLbl="node1" presStyleIdx="3" presStyleCnt="4"/>
      <dgm:spPr/>
      <dgm:t>
        <a:bodyPr/>
        <a:lstStyle/>
        <a:p>
          <a:endParaRPr lang="en-US"/>
        </a:p>
      </dgm:t>
    </dgm:pt>
    <dgm:pt modelId="{90CB176E-5EC6-4128-A950-9A894A174E37}" type="pres">
      <dgm:prSet presAssocID="{6A8D443C-CA53-4EA7-8906-0444C6534CD5}" presName="dummy4a" presStyleCnt="0"/>
      <dgm:spPr/>
    </dgm:pt>
    <dgm:pt modelId="{A05ECDDF-371E-4BD9-BCD6-6E500430C264}" type="pres">
      <dgm:prSet presAssocID="{6A8D443C-CA53-4EA7-8906-0444C6534CD5}" presName="dummy4b" presStyleCnt="0"/>
      <dgm:spPr/>
    </dgm:pt>
    <dgm:pt modelId="{647846FF-6817-4EFB-A6B3-D0C21346C3FF}" type="pres">
      <dgm:prSet presAssocID="{6A8D443C-CA53-4EA7-8906-0444C6534CD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62E5F-6122-404C-98A8-8A2FA0A4D2A3}" type="pres">
      <dgm:prSet presAssocID="{888778B4-52CA-4FCB-86FF-E32E2BFCE856}" presName="arrowWedge1" presStyleLbl="fgSibTrans2D1" presStyleIdx="0" presStyleCnt="4"/>
      <dgm:spPr/>
    </dgm:pt>
    <dgm:pt modelId="{71254565-32EE-4292-971A-20FF0C459CE0}" type="pres">
      <dgm:prSet presAssocID="{5C4C31EC-7FD6-4958-8229-086FF54B9451}" presName="arrowWedge2" presStyleLbl="fgSibTrans2D1" presStyleIdx="1" presStyleCnt="4"/>
      <dgm:spPr/>
    </dgm:pt>
    <dgm:pt modelId="{5101C437-DA60-4FDB-BDAC-70C43EC3FDD6}" type="pres">
      <dgm:prSet presAssocID="{A6D11895-CEDD-4168-ABBD-F5BDD0786FCE}" presName="arrowWedge3" presStyleLbl="fgSibTrans2D1" presStyleIdx="2" presStyleCnt="4"/>
      <dgm:spPr/>
    </dgm:pt>
    <dgm:pt modelId="{B1D09DC3-D093-4078-AD34-E7D070B6385D}" type="pres">
      <dgm:prSet presAssocID="{C10DE494-5AD2-46D5-B6CC-1AAB11CC8A0C}" presName="arrowWedge4" presStyleLbl="fgSibTrans2D1" presStyleIdx="3" presStyleCnt="4"/>
      <dgm:spPr/>
    </dgm:pt>
  </dgm:ptLst>
  <dgm:cxnLst>
    <dgm:cxn modelId="{074F684F-6E22-4039-AA4F-0FC00F450642}" type="presOf" srcId="{ED7B478C-B1DC-4732-9538-3AD43D750D50}" destId="{014E905E-D830-42C7-BF00-01BF02325EA5}" srcOrd="1" destOrd="0" presId="urn:microsoft.com/office/officeart/2005/8/layout/cycle8"/>
    <dgm:cxn modelId="{A0130E50-AC61-437F-B05D-7CC7DDDC468A}" type="presOf" srcId="{30C03AFF-C5AA-42AA-89F4-B39D4ADAA5C9}" destId="{647846FF-6817-4EFB-A6B3-D0C21346C3FF}" srcOrd="1" destOrd="0" presId="urn:microsoft.com/office/officeart/2005/8/layout/cycle8"/>
    <dgm:cxn modelId="{F0F2F7FC-945D-474A-A68E-9EA900578C2B}" type="presOf" srcId="{11BA4A95-D0A8-45AB-A684-D1F3BB604FBD}" destId="{D58B3C16-B6E1-4F47-9C82-71F6753F4157}" srcOrd="0" destOrd="0" presId="urn:microsoft.com/office/officeart/2005/8/layout/cycle8"/>
    <dgm:cxn modelId="{86FDFDEA-5886-401A-BB2D-10EBAF21941D}" srcId="{6A8D443C-CA53-4EA7-8906-0444C6534CD5}" destId="{11BA4A95-D0A8-45AB-A684-D1F3BB604FBD}" srcOrd="1" destOrd="0" parTransId="{5EAD02E1-CF25-4957-9933-08B3DD3F5A0E}" sibTransId="{5C4C31EC-7FD6-4958-8229-086FF54B9451}"/>
    <dgm:cxn modelId="{27545F5D-C891-44B3-A9FF-B7351598838A}" type="presOf" srcId="{30C03AFF-C5AA-42AA-89F4-B39D4ADAA5C9}" destId="{08EFA23B-2844-4D68-854F-EA5A450FCE19}" srcOrd="0" destOrd="0" presId="urn:microsoft.com/office/officeart/2005/8/layout/cycle8"/>
    <dgm:cxn modelId="{243435CE-8FC9-4CAD-AF30-082E0586A240}" type="presOf" srcId="{6A8D443C-CA53-4EA7-8906-0444C6534CD5}" destId="{9E0A3798-A273-41A6-B79E-03AFEC7B7C85}" srcOrd="0" destOrd="0" presId="urn:microsoft.com/office/officeart/2005/8/layout/cycle8"/>
    <dgm:cxn modelId="{6C9F1853-C991-4E63-AF51-267D57CF0B72}" srcId="{6A8D443C-CA53-4EA7-8906-0444C6534CD5}" destId="{30C03AFF-C5AA-42AA-89F4-B39D4ADAA5C9}" srcOrd="3" destOrd="0" parTransId="{3F3DD1C1-ED36-4D9B-9ACD-77B7BB06C32F}" sibTransId="{C10DE494-5AD2-46D5-B6CC-1AAB11CC8A0C}"/>
    <dgm:cxn modelId="{43B5DFC4-60C2-485A-8FEA-CE7D1AD20D20}" srcId="{6A8D443C-CA53-4EA7-8906-0444C6534CD5}" destId="{832C05E9-5861-43C5-824A-B25A5B0C516E}" srcOrd="2" destOrd="0" parTransId="{33060089-05AB-486F-BC5B-878B1B4B9ECB}" sibTransId="{A6D11895-CEDD-4168-ABBD-F5BDD0786FCE}"/>
    <dgm:cxn modelId="{7780AE29-E6CD-440A-92C5-F8E19D577CD4}" type="presOf" srcId="{11BA4A95-D0A8-45AB-A684-D1F3BB604FBD}" destId="{36257435-04BA-4AB4-B39D-A0251ACD7F78}" srcOrd="1" destOrd="0" presId="urn:microsoft.com/office/officeart/2005/8/layout/cycle8"/>
    <dgm:cxn modelId="{34E6F6BD-EDD2-4E07-9770-D63F22255A92}" type="presOf" srcId="{832C05E9-5861-43C5-824A-B25A5B0C516E}" destId="{A8181DEB-276C-47FC-98AF-44718F9D6A74}" srcOrd="0" destOrd="0" presId="urn:microsoft.com/office/officeart/2005/8/layout/cycle8"/>
    <dgm:cxn modelId="{4C105BEF-7ED1-431C-AA39-5F210FD1C457}" type="presOf" srcId="{832C05E9-5861-43C5-824A-B25A5B0C516E}" destId="{8AD48718-CCAF-49DE-B869-C14615333F8D}" srcOrd="1" destOrd="0" presId="urn:microsoft.com/office/officeart/2005/8/layout/cycle8"/>
    <dgm:cxn modelId="{14B8A7B9-DBD2-445A-A75B-5F31948D864A}" type="presOf" srcId="{ED7B478C-B1DC-4732-9538-3AD43D750D50}" destId="{534EBF1B-10A9-41F8-A187-B121E1529B68}" srcOrd="0" destOrd="0" presId="urn:microsoft.com/office/officeart/2005/8/layout/cycle8"/>
    <dgm:cxn modelId="{2720CDF9-D812-4259-B767-022C5BB903A4}" srcId="{6A8D443C-CA53-4EA7-8906-0444C6534CD5}" destId="{ED7B478C-B1DC-4732-9538-3AD43D750D50}" srcOrd="0" destOrd="0" parTransId="{4DB1B18A-1639-447C-8959-BE129B57DB5B}" sibTransId="{888778B4-52CA-4FCB-86FF-E32E2BFCE856}"/>
    <dgm:cxn modelId="{00469340-16E8-45FB-B6D9-52680277505F}" type="presParOf" srcId="{9E0A3798-A273-41A6-B79E-03AFEC7B7C85}" destId="{534EBF1B-10A9-41F8-A187-B121E1529B68}" srcOrd="0" destOrd="0" presId="urn:microsoft.com/office/officeart/2005/8/layout/cycle8"/>
    <dgm:cxn modelId="{8EBF19D6-53E2-4E35-9F99-572DA05C18E2}" type="presParOf" srcId="{9E0A3798-A273-41A6-B79E-03AFEC7B7C85}" destId="{D1B3EC87-337B-40D6-AF46-962C3828F189}" srcOrd="1" destOrd="0" presId="urn:microsoft.com/office/officeart/2005/8/layout/cycle8"/>
    <dgm:cxn modelId="{903B03B5-9167-47A6-9659-FBE3077E8BBA}" type="presParOf" srcId="{9E0A3798-A273-41A6-B79E-03AFEC7B7C85}" destId="{9443BFF3-826E-4C06-8820-A17AF8A94601}" srcOrd="2" destOrd="0" presId="urn:microsoft.com/office/officeart/2005/8/layout/cycle8"/>
    <dgm:cxn modelId="{F492AC02-2F44-40DB-83CD-FC6C82C4F993}" type="presParOf" srcId="{9E0A3798-A273-41A6-B79E-03AFEC7B7C85}" destId="{014E905E-D830-42C7-BF00-01BF02325EA5}" srcOrd="3" destOrd="0" presId="urn:microsoft.com/office/officeart/2005/8/layout/cycle8"/>
    <dgm:cxn modelId="{965CB0AB-7177-4077-AB90-A05670693F08}" type="presParOf" srcId="{9E0A3798-A273-41A6-B79E-03AFEC7B7C85}" destId="{D58B3C16-B6E1-4F47-9C82-71F6753F4157}" srcOrd="4" destOrd="0" presId="urn:microsoft.com/office/officeart/2005/8/layout/cycle8"/>
    <dgm:cxn modelId="{F65940AC-112D-4BD2-9C5B-8068F69BBE2D}" type="presParOf" srcId="{9E0A3798-A273-41A6-B79E-03AFEC7B7C85}" destId="{85778325-8E8F-4011-9931-BCA839E14DC1}" srcOrd="5" destOrd="0" presId="urn:microsoft.com/office/officeart/2005/8/layout/cycle8"/>
    <dgm:cxn modelId="{F57A6C3B-265E-49E0-9BBB-4464759C959A}" type="presParOf" srcId="{9E0A3798-A273-41A6-B79E-03AFEC7B7C85}" destId="{CB239B78-A91A-4F39-8EB9-25559DEFE09B}" srcOrd="6" destOrd="0" presId="urn:microsoft.com/office/officeart/2005/8/layout/cycle8"/>
    <dgm:cxn modelId="{A069ABD9-F521-43D4-BBF3-D4B07F5850D1}" type="presParOf" srcId="{9E0A3798-A273-41A6-B79E-03AFEC7B7C85}" destId="{36257435-04BA-4AB4-B39D-A0251ACD7F78}" srcOrd="7" destOrd="0" presId="urn:microsoft.com/office/officeart/2005/8/layout/cycle8"/>
    <dgm:cxn modelId="{E8495D06-A71D-4E01-A910-54E6AAB21A0B}" type="presParOf" srcId="{9E0A3798-A273-41A6-B79E-03AFEC7B7C85}" destId="{A8181DEB-276C-47FC-98AF-44718F9D6A74}" srcOrd="8" destOrd="0" presId="urn:microsoft.com/office/officeart/2005/8/layout/cycle8"/>
    <dgm:cxn modelId="{F7DAF0F4-B514-44DD-B15D-A65FA98E938C}" type="presParOf" srcId="{9E0A3798-A273-41A6-B79E-03AFEC7B7C85}" destId="{578BBAAC-40D5-4AD0-8CAC-EC45CD607E2F}" srcOrd="9" destOrd="0" presId="urn:microsoft.com/office/officeart/2005/8/layout/cycle8"/>
    <dgm:cxn modelId="{8F09CEF3-38AB-481E-8FF0-B5959EB80899}" type="presParOf" srcId="{9E0A3798-A273-41A6-B79E-03AFEC7B7C85}" destId="{5411177C-0081-42C2-84F4-2EAC4166EC9F}" srcOrd="10" destOrd="0" presId="urn:microsoft.com/office/officeart/2005/8/layout/cycle8"/>
    <dgm:cxn modelId="{4CD00D8D-ADA6-4D64-A218-CF5472017B9B}" type="presParOf" srcId="{9E0A3798-A273-41A6-B79E-03AFEC7B7C85}" destId="{8AD48718-CCAF-49DE-B869-C14615333F8D}" srcOrd="11" destOrd="0" presId="urn:microsoft.com/office/officeart/2005/8/layout/cycle8"/>
    <dgm:cxn modelId="{CA60D88E-8E1A-4EAF-AB65-469443841332}" type="presParOf" srcId="{9E0A3798-A273-41A6-B79E-03AFEC7B7C85}" destId="{08EFA23B-2844-4D68-854F-EA5A450FCE19}" srcOrd="12" destOrd="0" presId="urn:microsoft.com/office/officeart/2005/8/layout/cycle8"/>
    <dgm:cxn modelId="{5C90DD25-E031-4B4D-9A40-DAA43EF7AE0C}" type="presParOf" srcId="{9E0A3798-A273-41A6-B79E-03AFEC7B7C85}" destId="{90CB176E-5EC6-4128-A950-9A894A174E37}" srcOrd="13" destOrd="0" presId="urn:microsoft.com/office/officeart/2005/8/layout/cycle8"/>
    <dgm:cxn modelId="{8834C7E5-7E1C-45D0-A760-EB1A9564B9F1}" type="presParOf" srcId="{9E0A3798-A273-41A6-B79E-03AFEC7B7C85}" destId="{A05ECDDF-371E-4BD9-BCD6-6E500430C264}" srcOrd="14" destOrd="0" presId="urn:microsoft.com/office/officeart/2005/8/layout/cycle8"/>
    <dgm:cxn modelId="{45E99F7A-5FAA-4F36-9889-65190693A2BA}" type="presParOf" srcId="{9E0A3798-A273-41A6-B79E-03AFEC7B7C85}" destId="{647846FF-6817-4EFB-A6B3-D0C21346C3FF}" srcOrd="15" destOrd="0" presId="urn:microsoft.com/office/officeart/2005/8/layout/cycle8"/>
    <dgm:cxn modelId="{1A0A040E-A8FC-46AC-8935-7EF6879C284A}" type="presParOf" srcId="{9E0A3798-A273-41A6-B79E-03AFEC7B7C85}" destId="{B4162E5F-6122-404C-98A8-8A2FA0A4D2A3}" srcOrd="16" destOrd="0" presId="urn:microsoft.com/office/officeart/2005/8/layout/cycle8"/>
    <dgm:cxn modelId="{9131D1F4-E3E3-4F7C-AF20-F30D7EEA2AD2}" type="presParOf" srcId="{9E0A3798-A273-41A6-B79E-03AFEC7B7C85}" destId="{71254565-32EE-4292-971A-20FF0C459CE0}" srcOrd="17" destOrd="0" presId="urn:microsoft.com/office/officeart/2005/8/layout/cycle8"/>
    <dgm:cxn modelId="{8576A704-928D-4C63-BBE8-CAE8EFF6AFF3}" type="presParOf" srcId="{9E0A3798-A273-41A6-B79E-03AFEC7B7C85}" destId="{5101C437-DA60-4FDB-BDAC-70C43EC3FDD6}" srcOrd="18" destOrd="0" presId="urn:microsoft.com/office/officeart/2005/8/layout/cycle8"/>
    <dgm:cxn modelId="{FB962629-A441-4C80-BD4B-9A8857401487}" type="presParOf" srcId="{9E0A3798-A273-41A6-B79E-03AFEC7B7C85}" destId="{B1D09DC3-D093-4078-AD34-E7D070B6385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0BDAFAA-2612-4EAD-95CF-7A6DBFE86903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5E109C99-2C75-49A0-8BCC-EE361F7AA16F}">
      <dgm:prSet phldrT="[Text]" custT="1"/>
      <dgm:spPr/>
      <dgm:t>
        <a:bodyPr/>
        <a:lstStyle/>
        <a:p>
          <a:r>
            <a:rPr lang="en-US" sz="1600" b="0" dirty="0" smtClean="0"/>
            <a:t>The heart of Google’s searching software is “Page Rank”; a system for ranking web </a:t>
          </a:r>
          <a:r>
            <a:rPr lang="en-US" sz="1600" b="0" dirty="0" smtClean="0"/>
            <a:t>pages.</a:t>
          </a:r>
          <a:endParaRPr lang="th-TH" sz="1600" b="0" dirty="0"/>
        </a:p>
      </dgm:t>
    </dgm:pt>
    <dgm:pt modelId="{0324966B-EED5-482B-8947-454BE7F97235}" type="parTrans" cxnId="{F1312145-6C4E-41F2-BB26-B43AC1972EE2}">
      <dgm:prSet/>
      <dgm:spPr/>
      <dgm:t>
        <a:bodyPr/>
        <a:lstStyle/>
        <a:p>
          <a:endParaRPr lang="th-TH" sz="1600" b="0"/>
        </a:p>
      </dgm:t>
    </dgm:pt>
    <dgm:pt modelId="{D85A7D73-833E-4FEC-9CE0-EF66A702DDAC}" type="sibTrans" cxnId="{F1312145-6C4E-41F2-BB26-B43AC1972EE2}">
      <dgm:prSet/>
      <dgm:spPr/>
      <dgm:t>
        <a:bodyPr/>
        <a:lstStyle/>
        <a:p>
          <a:endParaRPr lang="th-TH" sz="1600" b="0"/>
        </a:p>
      </dgm:t>
    </dgm:pt>
    <dgm:pt modelId="{9301E914-800A-4662-AF21-77C4F43B5339}">
      <dgm:prSet phldrT="[Text]" custT="1"/>
      <dgm:spPr/>
      <dgm:t>
        <a:bodyPr/>
        <a:lstStyle/>
        <a:p>
          <a:r>
            <a:rPr lang="en-US" sz="1600" b="0" dirty="0" smtClean="0"/>
            <a:t>There is some kind of democratic principle. Someone links to a web page, for Google it’s a vote for that page </a:t>
          </a:r>
          <a:r>
            <a:rPr lang="en-US" sz="1600" b="0" dirty="0" smtClean="0"/>
            <a:t>view.</a:t>
          </a:r>
          <a:endParaRPr lang="th-TH" sz="1600" b="0" dirty="0"/>
        </a:p>
      </dgm:t>
    </dgm:pt>
    <dgm:pt modelId="{6AF04977-1E92-41E4-9F77-111B9BB4B6A3}" type="parTrans" cxnId="{DA1CF62F-7210-41AA-987B-2FF3471F2FB0}">
      <dgm:prSet/>
      <dgm:spPr/>
      <dgm:t>
        <a:bodyPr/>
        <a:lstStyle/>
        <a:p>
          <a:endParaRPr lang="th-TH" sz="1600" b="0"/>
        </a:p>
      </dgm:t>
    </dgm:pt>
    <dgm:pt modelId="{578B6A42-696A-4D9E-811F-6C8375BAE454}" type="sibTrans" cxnId="{DA1CF62F-7210-41AA-987B-2FF3471F2FB0}">
      <dgm:prSet/>
      <dgm:spPr/>
      <dgm:t>
        <a:bodyPr/>
        <a:lstStyle/>
        <a:p>
          <a:endParaRPr lang="th-TH" sz="1600" b="0"/>
        </a:p>
      </dgm:t>
    </dgm:pt>
    <dgm:pt modelId="{F2A90185-D187-40FB-ACAA-29447E4F905E}">
      <dgm:prSet phldrT="[Text]" custT="1"/>
      <dgm:spPr/>
      <dgm:t>
        <a:bodyPr/>
        <a:lstStyle/>
        <a:p>
          <a:r>
            <a:rPr lang="en-US" sz="1600" b="0" dirty="0" smtClean="0"/>
            <a:t>Are there 2 different web pages on the same subject, those with the most votes (links) above the other in the search results will </a:t>
          </a:r>
          <a:r>
            <a:rPr lang="en-US" sz="1600" b="0" dirty="0" smtClean="0"/>
            <a:t>win. </a:t>
          </a:r>
          <a:endParaRPr lang="th-TH" sz="1600" b="0" dirty="0"/>
        </a:p>
      </dgm:t>
    </dgm:pt>
    <dgm:pt modelId="{2EEB132F-5B04-4944-9FD8-16EA3B302FF2}" type="parTrans" cxnId="{870804A0-A9E6-4FAA-9E3A-C1ED8447E424}">
      <dgm:prSet/>
      <dgm:spPr/>
      <dgm:t>
        <a:bodyPr/>
        <a:lstStyle/>
        <a:p>
          <a:endParaRPr lang="th-TH" sz="1600" b="0"/>
        </a:p>
      </dgm:t>
    </dgm:pt>
    <dgm:pt modelId="{8E300F4C-5D45-44A3-BCD7-A30012AE2EAB}" type="sibTrans" cxnId="{870804A0-A9E6-4FAA-9E3A-C1ED8447E424}">
      <dgm:prSet/>
      <dgm:spPr/>
      <dgm:t>
        <a:bodyPr/>
        <a:lstStyle/>
        <a:p>
          <a:endParaRPr lang="th-TH" sz="1600" b="0"/>
        </a:p>
      </dgm:t>
    </dgm:pt>
    <dgm:pt modelId="{23AA3EBA-A53B-4F2A-8730-802600C6C9F4}">
      <dgm:prSet phldrT="[Text]" custT="1"/>
      <dgm:spPr/>
      <dgm:t>
        <a:bodyPr/>
        <a:lstStyle/>
        <a:p>
          <a:r>
            <a:rPr lang="en-US" sz="1600" b="0" dirty="0" smtClean="0"/>
            <a:t>Pages are important also in proportion to how often a surfer would visit them.</a:t>
          </a:r>
        </a:p>
        <a:p>
          <a:r>
            <a:rPr lang="en-US" sz="1600" b="0" dirty="0" smtClean="0"/>
            <a:t>Each webpage is given a unit of </a:t>
          </a:r>
          <a:r>
            <a:rPr lang="en-US" sz="1600" b="0" dirty="0" smtClean="0"/>
            <a:t>importance.</a:t>
          </a:r>
          <a:endParaRPr lang="th-TH" sz="1600" b="0" dirty="0"/>
        </a:p>
      </dgm:t>
    </dgm:pt>
    <dgm:pt modelId="{CE5951E9-606A-4AC7-BAE0-493EF1D5DE8F}" type="parTrans" cxnId="{102AD75F-3A88-4319-9F91-4E78A8C8362B}">
      <dgm:prSet/>
      <dgm:spPr/>
      <dgm:t>
        <a:bodyPr/>
        <a:lstStyle/>
        <a:p>
          <a:endParaRPr lang="th-TH" sz="1600" b="0"/>
        </a:p>
      </dgm:t>
    </dgm:pt>
    <dgm:pt modelId="{2DC3AF57-5906-4AE7-B92E-A66280B87C8C}" type="sibTrans" cxnId="{102AD75F-3A88-4319-9F91-4E78A8C8362B}">
      <dgm:prSet/>
      <dgm:spPr/>
      <dgm:t>
        <a:bodyPr/>
        <a:lstStyle/>
        <a:p>
          <a:endParaRPr lang="th-TH" sz="1600" b="0"/>
        </a:p>
      </dgm:t>
    </dgm:pt>
    <dgm:pt modelId="{EA556E85-F85B-477E-85CB-8B5318927503}">
      <dgm:prSet phldrT="[Text]" custT="1"/>
      <dgm:spPr/>
      <dgm:t>
        <a:bodyPr/>
        <a:lstStyle/>
        <a:p>
          <a:r>
            <a:rPr lang="en-US" sz="1600" b="0" dirty="0" smtClean="0"/>
            <a:t>A page is important if important pages link to </a:t>
          </a:r>
          <a:r>
            <a:rPr lang="en-US" sz="1600" b="0" dirty="0" smtClean="0"/>
            <a:t>it.</a:t>
          </a:r>
          <a:endParaRPr lang="th-TH" sz="1600" b="0" dirty="0"/>
        </a:p>
      </dgm:t>
    </dgm:pt>
    <dgm:pt modelId="{CAA28A16-B58B-4F32-8888-A4BC5E5E950C}" type="parTrans" cxnId="{76AC330C-7CC6-47CA-9BED-40BE50805B9D}">
      <dgm:prSet/>
      <dgm:spPr/>
      <dgm:t>
        <a:bodyPr/>
        <a:lstStyle/>
        <a:p>
          <a:endParaRPr lang="th-TH" sz="1600" b="0"/>
        </a:p>
      </dgm:t>
    </dgm:pt>
    <dgm:pt modelId="{8A614218-18FE-48FB-8B3D-DFCCC8C2B3A4}" type="sibTrans" cxnId="{76AC330C-7CC6-47CA-9BED-40BE50805B9D}">
      <dgm:prSet/>
      <dgm:spPr/>
      <dgm:t>
        <a:bodyPr/>
        <a:lstStyle/>
        <a:p>
          <a:endParaRPr lang="th-TH" sz="1600" b="0"/>
        </a:p>
      </dgm:t>
    </dgm:pt>
    <dgm:pt modelId="{7DC5A097-6451-4393-8776-586B338B4269}" type="pres">
      <dgm:prSet presAssocID="{C0BDAFAA-2612-4EAD-95CF-7A6DBFE869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CE5E1E-F7B1-431D-B1D4-8D6A81F205DF}" type="pres">
      <dgm:prSet presAssocID="{C0BDAFAA-2612-4EAD-95CF-7A6DBFE86903}" presName="cycle" presStyleCnt="0"/>
      <dgm:spPr/>
      <dgm:t>
        <a:bodyPr/>
        <a:lstStyle/>
        <a:p>
          <a:endParaRPr lang="en-US"/>
        </a:p>
      </dgm:t>
    </dgm:pt>
    <dgm:pt modelId="{C7D40138-5598-471D-A560-11F0493F0453}" type="pres">
      <dgm:prSet presAssocID="{5E109C99-2C75-49A0-8BCC-EE361F7AA16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19D607-22AB-4483-86C5-F5C298659A1B}" type="pres">
      <dgm:prSet presAssocID="{D85A7D73-833E-4FEC-9CE0-EF66A702DDA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3C1D872-0EB8-4253-AE97-0F0D8333160C}" type="pres">
      <dgm:prSet presAssocID="{9301E914-800A-4662-AF21-77C4F43B5339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3FE9D1-5D74-4BE4-9A45-1DF64004ABB1}" type="pres">
      <dgm:prSet presAssocID="{F2A90185-D187-40FB-ACAA-29447E4F905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1E60BB-6BFB-4538-AE97-B89700FB4244}" type="pres">
      <dgm:prSet presAssocID="{23AA3EBA-A53B-4F2A-8730-802600C6C9F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E1A9BC-2BF5-480F-9BCD-9BD9FB34553D}" type="pres">
      <dgm:prSet presAssocID="{EA556E85-F85B-477E-85CB-8B531892750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339FE6-A485-4739-8AD5-0FF60C3AE521}" type="presOf" srcId="{9301E914-800A-4662-AF21-77C4F43B5339}" destId="{C3C1D872-0EB8-4253-AE97-0F0D8333160C}" srcOrd="0" destOrd="0" presId="urn:microsoft.com/office/officeart/2005/8/layout/cycle3"/>
    <dgm:cxn modelId="{507C232D-752C-4CEC-9B01-9C3CE704DF1A}" type="presOf" srcId="{C0BDAFAA-2612-4EAD-95CF-7A6DBFE86903}" destId="{7DC5A097-6451-4393-8776-586B338B4269}" srcOrd="0" destOrd="0" presId="urn:microsoft.com/office/officeart/2005/8/layout/cycle3"/>
    <dgm:cxn modelId="{F83FF017-3F67-4363-AB47-04A391CD5B7C}" type="presOf" srcId="{EA556E85-F85B-477E-85CB-8B5318927503}" destId="{67E1A9BC-2BF5-480F-9BCD-9BD9FB34553D}" srcOrd="0" destOrd="0" presId="urn:microsoft.com/office/officeart/2005/8/layout/cycle3"/>
    <dgm:cxn modelId="{102AD75F-3A88-4319-9F91-4E78A8C8362B}" srcId="{C0BDAFAA-2612-4EAD-95CF-7A6DBFE86903}" destId="{23AA3EBA-A53B-4F2A-8730-802600C6C9F4}" srcOrd="3" destOrd="0" parTransId="{CE5951E9-606A-4AC7-BAE0-493EF1D5DE8F}" sibTransId="{2DC3AF57-5906-4AE7-B92E-A66280B87C8C}"/>
    <dgm:cxn modelId="{870804A0-A9E6-4FAA-9E3A-C1ED8447E424}" srcId="{C0BDAFAA-2612-4EAD-95CF-7A6DBFE86903}" destId="{F2A90185-D187-40FB-ACAA-29447E4F905E}" srcOrd="2" destOrd="0" parTransId="{2EEB132F-5B04-4944-9FD8-16EA3B302FF2}" sibTransId="{8E300F4C-5D45-44A3-BCD7-A30012AE2EAB}"/>
    <dgm:cxn modelId="{4D9D8F22-9AC3-401B-AF42-DACAF9FB3A29}" type="presOf" srcId="{F2A90185-D187-40FB-ACAA-29447E4F905E}" destId="{9B3FE9D1-5D74-4BE4-9A45-1DF64004ABB1}" srcOrd="0" destOrd="0" presId="urn:microsoft.com/office/officeart/2005/8/layout/cycle3"/>
    <dgm:cxn modelId="{EC479FB1-3775-40F0-8084-A323CF67FFBB}" type="presOf" srcId="{D85A7D73-833E-4FEC-9CE0-EF66A702DDAC}" destId="{6B19D607-22AB-4483-86C5-F5C298659A1B}" srcOrd="0" destOrd="0" presId="urn:microsoft.com/office/officeart/2005/8/layout/cycle3"/>
    <dgm:cxn modelId="{946C1587-15A0-48CD-9008-B86398938A11}" type="presOf" srcId="{23AA3EBA-A53B-4F2A-8730-802600C6C9F4}" destId="{621E60BB-6BFB-4538-AE97-B89700FB4244}" srcOrd="0" destOrd="0" presId="urn:microsoft.com/office/officeart/2005/8/layout/cycle3"/>
    <dgm:cxn modelId="{DA1CF62F-7210-41AA-987B-2FF3471F2FB0}" srcId="{C0BDAFAA-2612-4EAD-95CF-7A6DBFE86903}" destId="{9301E914-800A-4662-AF21-77C4F43B5339}" srcOrd="1" destOrd="0" parTransId="{6AF04977-1E92-41E4-9F77-111B9BB4B6A3}" sibTransId="{578B6A42-696A-4D9E-811F-6C8375BAE454}"/>
    <dgm:cxn modelId="{0F4C7046-8852-4EEE-B6ED-3D515ED228FA}" type="presOf" srcId="{5E109C99-2C75-49A0-8BCC-EE361F7AA16F}" destId="{C7D40138-5598-471D-A560-11F0493F0453}" srcOrd="0" destOrd="0" presId="urn:microsoft.com/office/officeart/2005/8/layout/cycle3"/>
    <dgm:cxn modelId="{F1312145-6C4E-41F2-BB26-B43AC1972EE2}" srcId="{C0BDAFAA-2612-4EAD-95CF-7A6DBFE86903}" destId="{5E109C99-2C75-49A0-8BCC-EE361F7AA16F}" srcOrd="0" destOrd="0" parTransId="{0324966B-EED5-482B-8947-454BE7F97235}" sibTransId="{D85A7D73-833E-4FEC-9CE0-EF66A702DDAC}"/>
    <dgm:cxn modelId="{76AC330C-7CC6-47CA-9BED-40BE50805B9D}" srcId="{C0BDAFAA-2612-4EAD-95CF-7A6DBFE86903}" destId="{EA556E85-F85B-477E-85CB-8B5318927503}" srcOrd="4" destOrd="0" parTransId="{CAA28A16-B58B-4F32-8888-A4BC5E5E950C}" sibTransId="{8A614218-18FE-48FB-8B3D-DFCCC8C2B3A4}"/>
    <dgm:cxn modelId="{680EF7DF-0DC1-4F7E-A609-D5D8BC56F3BB}" type="presParOf" srcId="{7DC5A097-6451-4393-8776-586B338B4269}" destId="{89CE5E1E-F7B1-431D-B1D4-8D6A81F205DF}" srcOrd="0" destOrd="0" presId="urn:microsoft.com/office/officeart/2005/8/layout/cycle3"/>
    <dgm:cxn modelId="{957CE5CF-1459-41ED-80F2-350AF4DB00AB}" type="presParOf" srcId="{89CE5E1E-F7B1-431D-B1D4-8D6A81F205DF}" destId="{C7D40138-5598-471D-A560-11F0493F0453}" srcOrd="0" destOrd="0" presId="urn:microsoft.com/office/officeart/2005/8/layout/cycle3"/>
    <dgm:cxn modelId="{638C312F-50BB-4F1A-A0C7-D129CA5521B9}" type="presParOf" srcId="{89CE5E1E-F7B1-431D-B1D4-8D6A81F205DF}" destId="{6B19D607-22AB-4483-86C5-F5C298659A1B}" srcOrd="1" destOrd="0" presId="urn:microsoft.com/office/officeart/2005/8/layout/cycle3"/>
    <dgm:cxn modelId="{F12C79BD-2B96-4CD3-963D-D6DFCFCB699D}" type="presParOf" srcId="{89CE5E1E-F7B1-431D-B1D4-8D6A81F205DF}" destId="{C3C1D872-0EB8-4253-AE97-0F0D8333160C}" srcOrd="2" destOrd="0" presId="urn:microsoft.com/office/officeart/2005/8/layout/cycle3"/>
    <dgm:cxn modelId="{8924CB1E-5F83-4D88-A67F-29D680C27684}" type="presParOf" srcId="{89CE5E1E-F7B1-431D-B1D4-8D6A81F205DF}" destId="{9B3FE9D1-5D74-4BE4-9A45-1DF64004ABB1}" srcOrd="3" destOrd="0" presId="urn:microsoft.com/office/officeart/2005/8/layout/cycle3"/>
    <dgm:cxn modelId="{32862509-E5AF-40DD-B7A6-9082406E2D87}" type="presParOf" srcId="{89CE5E1E-F7B1-431D-B1D4-8D6A81F205DF}" destId="{621E60BB-6BFB-4538-AE97-B89700FB4244}" srcOrd="4" destOrd="0" presId="urn:microsoft.com/office/officeart/2005/8/layout/cycle3"/>
    <dgm:cxn modelId="{6428D6AB-DFF5-4EB3-A2AA-2E99F722B145}" type="presParOf" srcId="{89CE5E1E-F7B1-431D-B1D4-8D6A81F205DF}" destId="{67E1A9BC-2BF5-480F-9BCD-9BD9FB34553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2A8611C-47FB-4661-9F89-C9C8D3147E6E}" type="doc">
      <dgm:prSet loTypeId="urn:microsoft.com/office/officeart/2009/layout/CirclePictureHierarchy" loCatId="hierarchy" qsTypeId="urn:microsoft.com/office/officeart/2005/8/quickstyle/3d6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61121AE-87CC-412A-8762-7961AC65B5C6}">
      <dgm:prSet phldrT="[Text]" custT="1"/>
      <dgm:spPr/>
      <dgm:t>
        <a:bodyPr/>
        <a:lstStyle/>
        <a:p>
          <a:r>
            <a:rPr lang="en-US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Gmail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AFDFCB2-FC24-402A-89BD-4FEB92B417EF}" type="parTrans" cxnId="{2089F568-B95B-486E-9238-1B61A6EE9090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B3DF7A7-1470-4433-A25C-6706691D1F54}" type="sibTrans" cxnId="{2089F568-B95B-486E-9238-1B61A6EE9090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3935DD7-4921-4521-A911-BB476419A009}">
      <dgm:prSet phldrT="[Text]" custT="1"/>
      <dgm:spPr/>
      <dgm:t>
        <a:bodyPr/>
        <a:lstStyle/>
        <a:p>
          <a:r>
            <a:rPr lang="en-US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Maps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1023B1-119D-48C4-9007-CD0ED8D49B44}" type="parTrans" cxnId="{89628B22-FDFE-458C-897F-8752D0099E66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CED5915-A01D-4E83-9E3B-1551FCAF704D}" type="sibTrans" cxnId="{89628B22-FDFE-458C-897F-8752D0099E66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5067C04-0251-441A-8B35-20724B4195BB}">
      <dgm:prSet phldrT="[Text]" custT="1"/>
      <dgm:spPr/>
      <dgm:t>
        <a:bodyPr/>
        <a:lstStyle/>
        <a:p>
          <a:r>
            <a:rPr lang="en-US" sz="1600" b="1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Docu</a:t>
          </a:r>
          <a:endParaRPr lang="en-US" sz="16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r>
            <a:rPr lang="en-US" sz="1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-</a:t>
          </a:r>
          <a:r>
            <a:rPr lang="en-US" sz="1600" b="1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ments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8616D98-2377-402E-8837-337245D0C1EF}" type="parTrans" cxnId="{992B6C9F-9AED-4694-90BC-7ABBE5B0BD82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1AA8DE0-2378-45C5-8F60-0B03720DAAF8}" type="sibTrans" cxnId="{992B6C9F-9AED-4694-90BC-7ABBE5B0BD82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3D6DF91-2B73-4DC3-AE7D-80793965F648}">
      <dgm:prSet phldrT="[Text]" custT="1"/>
      <dgm:spPr/>
      <dgm:t>
        <a:bodyPr/>
        <a:lstStyle/>
        <a:p>
          <a:r>
            <a:rPr lang="en-US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Calendar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861D514-7934-40A7-8443-F5433DED2EB3}" type="parTrans" cxnId="{2A05E18C-90F6-4164-8DAF-13E11693B446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AC6F747-1BD8-418D-9559-AF01C4086A33}" type="sibTrans" cxnId="{2A05E18C-90F6-4164-8DAF-13E11693B446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3785E3C-7224-49BA-86D4-0288ED1A96DB}">
      <dgm:prSet phldrT="[Text]" custT="1"/>
      <dgm:spPr/>
      <dgm:t>
        <a:bodyPr/>
        <a:lstStyle/>
        <a:p>
          <a:r>
            <a:rPr lang="en-US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Talk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3601285-5512-4879-83A0-487462F98E23}" type="parTrans" cxnId="{4091C4FE-DCD4-484D-9637-FAD9DA9054A4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3E2480C-B210-4371-A8CD-B2561EB96ED8}" type="sibTrans" cxnId="{4091C4FE-DCD4-484D-9637-FAD9DA9054A4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C3515BB-CBB8-4543-94B5-6F05484B0A55}">
      <dgm:prSet phldrT="[Text]" custT="1"/>
      <dgm:spPr/>
      <dgm:t>
        <a:bodyPr/>
        <a:lstStyle/>
        <a:p>
          <a:r>
            <a:rPr lang="en-US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Blogger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CC356DE-8579-4CDA-A898-AE022A0C199D}" type="parTrans" cxnId="{9AF9B2C7-E925-4CD6-AA00-D8352EB146F6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9C8B98B-777D-4581-BBC9-43FD7C9C97FB}" type="sibTrans" cxnId="{9AF9B2C7-E925-4CD6-AA00-D8352EB146F6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EA6D03F-A118-49B7-B7D5-499B3DD97AA0}">
      <dgm:prSet custT="1"/>
      <dgm:spPr/>
      <dgm:t>
        <a:bodyPr/>
        <a:lstStyle/>
        <a:p>
          <a:r>
            <a:rPr lang="en-US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Translate</a:t>
          </a:r>
          <a:endParaRPr lang="en-US" sz="16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7FD8F74-AFC0-4584-9694-AE9072C3D2D8}" type="parTrans" cxnId="{B0CC4C08-834F-4698-A78D-7DCF9F2BD573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AEB49AD-F61A-4A07-BD6F-E0453A4D17DB}" type="sibTrans" cxnId="{B0CC4C08-834F-4698-A78D-7DCF9F2BD573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DB55B00-4EC2-44EC-B575-FE57862ECABA}">
      <dgm:prSet custT="1"/>
      <dgm:spPr/>
      <dgm:t>
        <a:bodyPr/>
        <a:lstStyle/>
        <a:p>
          <a:r>
            <a:rPr lang="en-US" sz="16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Web History</a:t>
          </a:r>
          <a:endParaRPr lang="en-US" sz="1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AA45293-7AD0-42EC-9334-1648FE5200B4}" type="parTrans" cxnId="{E775371E-13F6-41D4-8A88-4E9398FFC139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5F54AE3-898E-4BA1-B613-E05B5409D76A}" type="sibTrans" cxnId="{E775371E-13F6-41D4-8A88-4E9398FFC139}">
      <dgm:prSet/>
      <dgm:spPr/>
      <dgm:t>
        <a:bodyPr/>
        <a:lstStyle/>
        <a:p>
          <a:endParaRPr 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2B8BFD2-ADC3-4C3B-BE79-16387F7788DA}" type="pres">
      <dgm:prSet presAssocID="{E2A8611C-47FB-4661-9F89-C9C8D3147E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ADA3FE-6365-4948-9B24-E6C3AF560314}" type="pres">
      <dgm:prSet presAssocID="{361121AE-87CC-412A-8762-7961AC65B5C6}" presName="hierRoot1" presStyleCnt="0"/>
      <dgm:spPr/>
      <dgm:t>
        <a:bodyPr/>
        <a:lstStyle/>
        <a:p>
          <a:endParaRPr lang="en-US"/>
        </a:p>
      </dgm:t>
    </dgm:pt>
    <dgm:pt modelId="{0672E952-D351-4FE0-91FC-5FAD7B6D42E6}" type="pres">
      <dgm:prSet presAssocID="{361121AE-87CC-412A-8762-7961AC65B5C6}" presName="composite" presStyleCnt="0"/>
      <dgm:spPr/>
      <dgm:t>
        <a:bodyPr/>
        <a:lstStyle/>
        <a:p>
          <a:endParaRPr lang="en-US"/>
        </a:p>
      </dgm:t>
    </dgm:pt>
    <dgm:pt modelId="{9C8EA61B-C231-4F78-BAC8-2C8B28000D91}" type="pres">
      <dgm:prSet presAssocID="{361121AE-87CC-412A-8762-7961AC65B5C6}" presName="image" presStyleLbl="node0" presStyleIdx="0" presStyleCnt="2"/>
      <dgm:spPr/>
      <dgm:t>
        <a:bodyPr/>
        <a:lstStyle/>
        <a:p>
          <a:endParaRPr lang="en-US"/>
        </a:p>
      </dgm:t>
    </dgm:pt>
    <dgm:pt modelId="{7BD738AA-5017-4794-B204-C5DD531D1CC5}" type="pres">
      <dgm:prSet presAssocID="{361121AE-87CC-412A-8762-7961AC65B5C6}" presName="text" presStyleLbl="revTx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0EEB4-4892-4C28-8688-43741455900D}" type="pres">
      <dgm:prSet presAssocID="{361121AE-87CC-412A-8762-7961AC65B5C6}" presName="hierChild2" presStyleCnt="0"/>
      <dgm:spPr/>
      <dgm:t>
        <a:bodyPr/>
        <a:lstStyle/>
        <a:p>
          <a:endParaRPr lang="en-US"/>
        </a:p>
      </dgm:t>
    </dgm:pt>
    <dgm:pt modelId="{FB564070-59A4-4267-B1C2-83887B56549E}" type="pres">
      <dgm:prSet presAssocID="{6D1023B1-119D-48C4-9007-CD0ED8D49B4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83EAE8D-A43C-42ED-A62E-CB4E7FED00D4}" type="pres">
      <dgm:prSet presAssocID="{D3935DD7-4921-4521-A911-BB476419A009}" presName="hierRoot2" presStyleCnt="0"/>
      <dgm:spPr/>
      <dgm:t>
        <a:bodyPr/>
        <a:lstStyle/>
        <a:p>
          <a:endParaRPr lang="en-US"/>
        </a:p>
      </dgm:t>
    </dgm:pt>
    <dgm:pt modelId="{358BA71D-2878-48DA-BD21-4BBB60265C1A}" type="pres">
      <dgm:prSet presAssocID="{D3935DD7-4921-4521-A911-BB476419A009}" presName="composite2" presStyleCnt="0"/>
      <dgm:spPr/>
      <dgm:t>
        <a:bodyPr/>
        <a:lstStyle/>
        <a:p>
          <a:endParaRPr lang="en-US"/>
        </a:p>
      </dgm:t>
    </dgm:pt>
    <dgm:pt modelId="{FFB1A8B2-6881-47D1-878D-3FBE56AE2A45}" type="pres">
      <dgm:prSet presAssocID="{D3935DD7-4921-4521-A911-BB476419A009}" presName="image2" presStyleLbl="node2" presStyleIdx="0" presStyleCnt="2"/>
      <dgm:spPr/>
      <dgm:t>
        <a:bodyPr/>
        <a:lstStyle/>
        <a:p>
          <a:endParaRPr lang="en-US"/>
        </a:p>
      </dgm:t>
    </dgm:pt>
    <dgm:pt modelId="{45DCC647-51CA-41BB-9A62-BD48A16AF2E9}" type="pres">
      <dgm:prSet presAssocID="{D3935DD7-4921-4521-A911-BB476419A009}" presName="text2" presStyleLbl="revTx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22813-B5A4-41BF-91AF-30265E24A99F}" type="pres">
      <dgm:prSet presAssocID="{D3935DD7-4921-4521-A911-BB476419A009}" presName="hierChild3" presStyleCnt="0"/>
      <dgm:spPr/>
      <dgm:t>
        <a:bodyPr/>
        <a:lstStyle/>
        <a:p>
          <a:endParaRPr lang="en-US"/>
        </a:p>
      </dgm:t>
    </dgm:pt>
    <dgm:pt modelId="{4C2A1616-55E7-41D8-B141-ECC02BADB3E7}" type="pres">
      <dgm:prSet presAssocID="{48616D98-2377-402E-8837-337245D0C1EF}" presName="Name17" presStyleLbl="parChTrans1D3" presStyleIdx="0" presStyleCnt="4"/>
      <dgm:spPr/>
      <dgm:t>
        <a:bodyPr/>
        <a:lstStyle/>
        <a:p>
          <a:endParaRPr lang="en-US"/>
        </a:p>
      </dgm:t>
    </dgm:pt>
    <dgm:pt modelId="{2570A74A-65E2-43E3-B8AC-453ADC41A47B}" type="pres">
      <dgm:prSet presAssocID="{C5067C04-0251-441A-8B35-20724B4195BB}" presName="hierRoot3" presStyleCnt="0"/>
      <dgm:spPr/>
      <dgm:t>
        <a:bodyPr/>
        <a:lstStyle/>
        <a:p>
          <a:endParaRPr lang="en-US"/>
        </a:p>
      </dgm:t>
    </dgm:pt>
    <dgm:pt modelId="{F3A64AE8-1730-4B76-888C-05F7C47A0648}" type="pres">
      <dgm:prSet presAssocID="{C5067C04-0251-441A-8B35-20724B4195BB}" presName="composite3" presStyleCnt="0"/>
      <dgm:spPr/>
      <dgm:t>
        <a:bodyPr/>
        <a:lstStyle/>
        <a:p>
          <a:endParaRPr lang="en-US"/>
        </a:p>
      </dgm:t>
    </dgm:pt>
    <dgm:pt modelId="{AF00B4D2-7ABA-4CD8-BC4E-1F08D985CA6F}" type="pres">
      <dgm:prSet presAssocID="{C5067C04-0251-441A-8B35-20724B4195BB}" presName="image3" presStyleLbl="node3" presStyleIdx="0" presStyleCnt="4"/>
      <dgm:spPr/>
      <dgm:t>
        <a:bodyPr/>
        <a:lstStyle/>
        <a:p>
          <a:endParaRPr lang="en-US"/>
        </a:p>
      </dgm:t>
    </dgm:pt>
    <dgm:pt modelId="{474F6368-05B6-41BC-8BE9-DD6169AAABD6}" type="pres">
      <dgm:prSet presAssocID="{C5067C04-0251-441A-8B35-20724B4195BB}" presName="text3" presStyleLbl="revTx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99441-1996-432A-B258-22DED997F7B1}" type="pres">
      <dgm:prSet presAssocID="{C5067C04-0251-441A-8B35-20724B4195BB}" presName="hierChild4" presStyleCnt="0"/>
      <dgm:spPr/>
      <dgm:t>
        <a:bodyPr/>
        <a:lstStyle/>
        <a:p>
          <a:endParaRPr lang="en-US"/>
        </a:p>
      </dgm:t>
    </dgm:pt>
    <dgm:pt modelId="{AB1A9AE6-6F89-4250-8E5F-5E52C1B52780}" type="pres">
      <dgm:prSet presAssocID="{1AA45293-7AD0-42EC-9334-1648FE5200B4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4DEBE61-61D6-4636-A466-13E6CB388714}" type="pres">
      <dgm:prSet presAssocID="{EDB55B00-4EC2-44EC-B575-FE57862ECABA}" presName="hierRoot3" presStyleCnt="0"/>
      <dgm:spPr/>
      <dgm:t>
        <a:bodyPr/>
        <a:lstStyle/>
        <a:p>
          <a:endParaRPr lang="en-US"/>
        </a:p>
      </dgm:t>
    </dgm:pt>
    <dgm:pt modelId="{6C802A86-A7EC-4F96-A53A-B2131A18C5F6}" type="pres">
      <dgm:prSet presAssocID="{EDB55B00-4EC2-44EC-B575-FE57862ECABA}" presName="composite3" presStyleCnt="0"/>
      <dgm:spPr/>
      <dgm:t>
        <a:bodyPr/>
        <a:lstStyle/>
        <a:p>
          <a:endParaRPr lang="en-US"/>
        </a:p>
      </dgm:t>
    </dgm:pt>
    <dgm:pt modelId="{442F0C7B-9459-47D3-BE3E-C311B0D9CBA4}" type="pres">
      <dgm:prSet presAssocID="{EDB55B00-4EC2-44EC-B575-FE57862ECABA}" presName="image3" presStyleLbl="node3" presStyleIdx="1" presStyleCnt="4"/>
      <dgm:spPr/>
      <dgm:t>
        <a:bodyPr/>
        <a:lstStyle/>
        <a:p>
          <a:endParaRPr lang="en-US"/>
        </a:p>
      </dgm:t>
    </dgm:pt>
    <dgm:pt modelId="{0E948DA7-D3AA-4FD1-B464-A8512EBDB9B1}" type="pres">
      <dgm:prSet presAssocID="{EDB55B00-4EC2-44EC-B575-FE57862ECABA}" presName="text3" presStyleLbl="revTx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F7964C-D63C-4C28-A550-C333949635EF}" type="pres">
      <dgm:prSet presAssocID="{EDB55B00-4EC2-44EC-B575-FE57862ECABA}" presName="hierChild4" presStyleCnt="0"/>
      <dgm:spPr/>
      <dgm:t>
        <a:bodyPr/>
        <a:lstStyle/>
        <a:p>
          <a:endParaRPr lang="en-US"/>
        </a:p>
      </dgm:t>
    </dgm:pt>
    <dgm:pt modelId="{5EF33B4B-4A1F-4724-8DB7-9B6CB950CE0D}" type="pres">
      <dgm:prSet presAssocID="{4861D514-7934-40A7-8443-F5433DED2EB3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4A0D564-727F-4C44-B685-8075EFAAE725}" type="pres">
      <dgm:prSet presAssocID="{D3D6DF91-2B73-4DC3-AE7D-80793965F648}" presName="hierRoot3" presStyleCnt="0"/>
      <dgm:spPr/>
      <dgm:t>
        <a:bodyPr/>
        <a:lstStyle/>
        <a:p>
          <a:endParaRPr lang="en-US"/>
        </a:p>
      </dgm:t>
    </dgm:pt>
    <dgm:pt modelId="{9C65539D-F129-4098-BF71-CDF4496D5416}" type="pres">
      <dgm:prSet presAssocID="{D3D6DF91-2B73-4DC3-AE7D-80793965F648}" presName="composite3" presStyleCnt="0"/>
      <dgm:spPr/>
      <dgm:t>
        <a:bodyPr/>
        <a:lstStyle/>
        <a:p>
          <a:endParaRPr lang="en-US"/>
        </a:p>
      </dgm:t>
    </dgm:pt>
    <dgm:pt modelId="{5120D9AC-F91B-4128-89BC-332558C1EF55}" type="pres">
      <dgm:prSet presAssocID="{D3D6DF91-2B73-4DC3-AE7D-80793965F648}" presName="image3" presStyleLbl="node3" presStyleIdx="2" presStyleCnt="4"/>
      <dgm:spPr/>
      <dgm:t>
        <a:bodyPr/>
        <a:lstStyle/>
        <a:p>
          <a:endParaRPr lang="en-US"/>
        </a:p>
      </dgm:t>
    </dgm:pt>
    <dgm:pt modelId="{7B82173F-1BAD-4775-B7F0-302B3E50CDC3}" type="pres">
      <dgm:prSet presAssocID="{D3D6DF91-2B73-4DC3-AE7D-80793965F648}" presName="text3" presStyleLbl="revTx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2DECA5-4A8C-411E-890D-49D6EAC7F4E2}" type="pres">
      <dgm:prSet presAssocID="{D3D6DF91-2B73-4DC3-AE7D-80793965F648}" presName="hierChild4" presStyleCnt="0"/>
      <dgm:spPr/>
      <dgm:t>
        <a:bodyPr/>
        <a:lstStyle/>
        <a:p>
          <a:endParaRPr lang="en-US"/>
        </a:p>
      </dgm:t>
    </dgm:pt>
    <dgm:pt modelId="{58DCAB41-AB1A-4439-B635-50A7830A9A81}" type="pres">
      <dgm:prSet presAssocID="{83601285-5512-4879-83A0-487462F98E2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4EBF97A-A87C-4EF4-A5B2-45C02E806234}" type="pres">
      <dgm:prSet presAssocID="{F3785E3C-7224-49BA-86D4-0288ED1A96DB}" presName="hierRoot2" presStyleCnt="0"/>
      <dgm:spPr/>
      <dgm:t>
        <a:bodyPr/>
        <a:lstStyle/>
        <a:p>
          <a:endParaRPr lang="en-US"/>
        </a:p>
      </dgm:t>
    </dgm:pt>
    <dgm:pt modelId="{49015ED8-1574-42E3-9ED9-95A23339E774}" type="pres">
      <dgm:prSet presAssocID="{F3785E3C-7224-49BA-86D4-0288ED1A96DB}" presName="composite2" presStyleCnt="0"/>
      <dgm:spPr/>
      <dgm:t>
        <a:bodyPr/>
        <a:lstStyle/>
        <a:p>
          <a:endParaRPr lang="en-US"/>
        </a:p>
      </dgm:t>
    </dgm:pt>
    <dgm:pt modelId="{6240D654-3FE5-4DF7-B574-E20D65B2245E}" type="pres">
      <dgm:prSet presAssocID="{F3785E3C-7224-49BA-86D4-0288ED1A96DB}" presName="image2" presStyleLbl="node2" presStyleIdx="1" presStyleCnt="2"/>
      <dgm:spPr/>
      <dgm:t>
        <a:bodyPr/>
        <a:lstStyle/>
        <a:p>
          <a:endParaRPr lang="en-US"/>
        </a:p>
      </dgm:t>
    </dgm:pt>
    <dgm:pt modelId="{33A90A12-F707-406D-BD13-A7632808116D}" type="pres">
      <dgm:prSet presAssocID="{F3785E3C-7224-49BA-86D4-0288ED1A96DB}" presName="text2" presStyleLbl="revTx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2B585E-665C-4154-AC5E-D08EDDB7E16D}" type="pres">
      <dgm:prSet presAssocID="{F3785E3C-7224-49BA-86D4-0288ED1A96DB}" presName="hierChild3" presStyleCnt="0"/>
      <dgm:spPr/>
      <dgm:t>
        <a:bodyPr/>
        <a:lstStyle/>
        <a:p>
          <a:endParaRPr lang="en-US"/>
        </a:p>
      </dgm:t>
    </dgm:pt>
    <dgm:pt modelId="{B64B21C6-4E87-4EA2-892F-6B31F0632D3D}" type="pres">
      <dgm:prSet presAssocID="{6CC356DE-8579-4CDA-A898-AE022A0C199D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2FDDF03-FAF6-4B29-920D-AD25A50A620B}" type="pres">
      <dgm:prSet presAssocID="{4C3515BB-CBB8-4543-94B5-6F05484B0A55}" presName="hierRoot3" presStyleCnt="0"/>
      <dgm:spPr/>
      <dgm:t>
        <a:bodyPr/>
        <a:lstStyle/>
        <a:p>
          <a:endParaRPr lang="en-US"/>
        </a:p>
      </dgm:t>
    </dgm:pt>
    <dgm:pt modelId="{F7BE5F0F-9881-44F6-883A-47100B4232F0}" type="pres">
      <dgm:prSet presAssocID="{4C3515BB-CBB8-4543-94B5-6F05484B0A55}" presName="composite3" presStyleCnt="0"/>
      <dgm:spPr/>
      <dgm:t>
        <a:bodyPr/>
        <a:lstStyle/>
        <a:p>
          <a:endParaRPr lang="en-US"/>
        </a:p>
      </dgm:t>
    </dgm:pt>
    <dgm:pt modelId="{EE250F3C-80FE-419A-B331-A07AAD7387EE}" type="pres">
      <dgm:prSet presAssocID="{4C3515BB-CBB8-4543-94B5-6F05484B0A55}" presName="image3" presStyleLbl="node3" presStyleIdx="3" presStyleCnt="4"/>
      <dgm:spPr/>
      <dgm:t>
        <a:bodyPr/>
        <a:lstStyle/>
        <a:p>
          <a:endParaRPr lang="en-US"/>
        </a:p>
      </dgm:t>
    </dgm:pt>
    <dgm:pt modelId="{95AF11E9-2964-4FCE-8965-C5D2E05356A6}" type="pres">
      <dgm:prSet presAssocID="{4C3515BB-CBB8-4543-94B5-6F05484B0A55}" presName="text3" presStyleLbl="revTx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24EAE0-6635-4872-A7AE-43EAE5372C17}" type="pres">
      <dgm:prSet presAssocID="{4C3515BB-CBB8-4543-94B5-6F05484B0A55}" presName="hierChild4" presStyleCnt="0"/>
      <dgm:spPr/>
      <dgm:t>
        <a:bodyPr/>
        <a:lstStyle/>
        <a:p>
          <a:endParaRPr lang="en-US"/>
        </a:p>
      </dgm:t>
    </dgm:pt>
    <dgm:pt modelId="{24101C7C-89A4-4E32-99C4-1D513BE12677}" type="pres">
      <dgm:prSet presAssocID="{0EA6D03F-A118-49B7-B7D5-499B3DD97AA0}" presName="hierRoot1" presStyleCnt="0"/>
      <dgm:spPr/>
      <dgm:t>
        <a:bodyPr/>
        <a:lstStyle/>
        <a:p>
          <a:endParaRPr lang="en-US"/>
        </a:p>
      </dgm:t>
    </dgm:pt>
    <dgm:pt modelId="{9242F16C-A233-41C1-B593-1DBE17BAB777}" type="pres">
      <dgm:prSet presAssocID="{0EA6D03F-A118-49B7-B7D5-499B3DD97AA0}" presName="composite" presStyleCnt="0"/>
      <dgm:spPr/>
      <dgm:t>
        <a:bodyPr/>
        <a:lstStyle/>
        <a:p>
          <a:endParaRPr lang="en-US"/>
        </a:p>
      </dgm:t>
    </dgm:pt>
    <dgm:pt modelId="{13049725-E248-4A42-81DD-4194108CAFEA}" type="pres">
      <dgm:prSet presAssocID="{0EA6D03F-A118-49B7-B7D5-499B3DD97AA0}" presName="image" presStyleLbl="node0" presStyleIdx="1" presStyleCnt="2"/>
      <dgm:spPr/>
      <dgm:t>
        <a:bodyPr/>
        <a:lstStyle/>
        <a:p>
          <a:endParaRPr lang="en-US"/>
        </a:p>
      </dgm:t>
    </dgm:pt>
    <dgm:pt modelId="{A6497152-FAD5-4C50-96E3-8E0856993C96}" type="pres">
      <dgm:prSet presAssocID="{0EA6D03F-A118-49B7-B7D5-499B3DD97AA0}" presName="text" presStyleLbl="revTx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35C67-A36D-4DFC-ABC0-A19961A00BFF}" type="pres">
      <dgm:prSet presAssocID="{0EA6D03F-A118-49B7-B7D5-499B3DD97AA0}" presName="hierChild2" presStyleCnt="0"/>
      <dgm:spPr/>
      <dgm:t>
        <a:bodyPr/>
        <a:lstStyle/>
        <a:p>
          <a:endParaRPr lang="en-US"/>
        </a:p>
      </dgm:t>
    </dgm:pt>
  </dgm:ptLst>
  <dgm:cxnLst>
    <dgm:cxn modelId="{AF021984-945A-4A88-BC74-285880B991AF}" type="presOf" srcId="{F3785E3C-7224-49BA-86D4-0288ED1A96DB}" destId="{33A90A12-F707-406D-BD13-A7632808116D}" srcOrd="0" destOrd="0" presId="urn:microsoft.com/office/officeart/2009/layout/CirclePictureHierarchy"/>
    <dgm:cxn modelId="{AA306738-AB6F-4540-A291-AED21079CD96}" type="presOf" srcId="{D3935DD7-4921-4521-A911-BB476419A009}" destId="{45DCC647-51CA-41BB-9A62-BD48A16AF2E9}" srcOrd="0" destOrd="0" presId="urn:microsoft.com/office/officeart/2009/layout/CirclePictureHierarchy"/>
    <dgm:cxn modelId="{031E83D9-2D3B-4509-B842-DD853F2A440A}" type="presOf" srcId="{EDB55B00-4EC2-44EC-B575-FE57862ECABA}" destId="{0E948DA7-D3AA-4FD1-B464-A8512EBDB9B1}" srcOrd="0" destOrd="0" presId="urn:microsoft.com/office/officeart/2009/layout/CirclePictureHierarchy"/>
    <dgm:cxn modelId="{A64F0818-921B-4BA4-A572-ADBCAD789ACD}" type="presOf" srcId="{4C3515BB-CBB8-4543-94B5-6F05484B0A55}" destId="{95AF11E9-2964-4FCE-8965-C5D2E05356A6}" srcOrd="0" destOrd="0" presId="urn:microsoft.com/office/officeart/2009/layout/CirclePictureHierarchy"/>
    <dgm:cxn modelId="{6CDC6FAD-0952-4F98-B927-15718D9B273F}" type="presOf" srcId="{D3D6DF91-2B73-4DC3-AE7D-80793965F648}" destId="{7B82173F-1BAD-4775-B7F0-302B3E50CDC3}" srcOrd="0" destOrd="0" presId="urn:microsoft.com/office/officeart/2009/layout/CirclePictureHierarchy"/>
    <dgm:cxn modelId="{1FA6CD79-22D2-43DC-A62D-8C719711B56E}" type="presOf" srcId="{6CC356DE-8579-4CDA-A898-AE022A0C199D}" destId="{B64B21C6-4E87-4EA2-892F-6B31F0632D3D}" srcOrd="0" destOrd="0" presId="urn:microsoft.com/office/officeart/2009/layout/CirclePictureHierarchy"/>
    <dgm:cxn modelId="{94A69431-A458-4895-8C34-460C0F7A6C22}" type="presOf" srcId="{83601285-5512-4879-83A0-487462F98E23}" destId="{58DCAB41-AB1A-4439-B635-50A7830A9A81}" srcOrd="0" destOrd="0" presId="urn:microsoft.com/office/officeart/2009/layout/CirclePictureHierarchy"/>
    <dgm:cxn modelId="{BDC4A692-0188-4AD8-9797-1D742A50C3EB}" type="presOf" srcId="{48616D98-2377-402E-8837-337245D0C1EF}" destId="{4C2A1616-55E7-41D8-B141-ECC02BADB3E7}" srcOrd="0" destOrd="0" presId="urn:microsoft.com/office/officeart/2009/layout/CirclePictureHierarchy"/>
    <dgm:cxn modelId="{BC07CA09-BAE7-45B7-B096-FFB2404FDDD1}" type="presOf" srcId="{6D1023B1-119D-48C4-9007-CD0ED8D49B44}" destId="{FB564070-59A4-4267-B1C2-83887B56549E}" srcOrd="0" destOrd="0" presId="urn:microsoft.com/office/officeart/2009/layout/CirclePictureHierarchy"/>
    <dgm:cxn modelId="{E775371E-13F6-41D4-8A88-4E9398FFC139}" srcId="{D3935DD7-4921-4521-A911-BB476419A009}" destId="{EDB55B00-4EC2-44EC-B575-FE57862ECABA}" srcOrd="1" destOrd="0" parTransId="{1AA45293-7AD0-42EC-9334-1648FE5200B4}" sibTransId="{E5F54AE3-898E-4BA1-B613-E05B5409D76A}"/>
    <dgm:cxn modelId="{07A5CFEC-0836-42B0-81B3-8A1D72D508A0}" type="presOf" srcId="{4861D514-7934-40A7-8443-F5433DED2EB3}" destId="{5EF33B4B-4A1F-4724-8DB7-9B6CB950CE0D}" srcOrd="0" destOrd="0" presId="urn:microsoft.com/office/officeart/2009/layout/CirclePictureHierarchy"/>
    <dgm:cxn modelId="{992B6C9F-9AED-4694-90BC-7ABBE5B0BD82}" srcId="{D3935DD7-4921-4521-A911-BB476419A009}" destId="{C5067C04-0251-441A-8B35-20724B4195BB}" srcOrd="0" destOrd="0" parTransId="{48616D98-2377-402E-8837-337245D0C1EF}" sibTransId="{71AA8DE0-2378-45C5-8F60-0B03720DAAF8}"/>
    <dgm:cxn modelId="{B0CC4C08-834F-4698-A78D-7DCF9F2BD573}" srcId="{E2A8611C-47FB-4661-9F89-C9C8D3147E6E}" destId="{0EA6D03F-A118-49B7-B7D5-499B3DD97AA0}" srcOrd="1" destOrd="0" parTransId="{67FD8F74-AFC0-4584-9694-AE9072C3D2D8}" sibTransId="{2AEB49AD-F61A-4A07-BD6F-E0453A4D17DB}"/>
    <dgm:cxn modelId="{23D175ED-8F4C-46F4-8AC9-8F398CAAD89F}" type="presOf" srcId="{0EA6D03F-A118-49B7-B7D5-499B3DD97AA0}" destId="{A6497152-FAD5-4C50-96E3-8E0856993C96}" srcOrd="0" destOrd="0" presId="urn:microsoft.com/office/officeart/2009/layout/CirclePictureHierarchy"/>
    <dgm:cxn modelId="{320289C5-86E0-4A63-BEC3-32A7562BD67D}" type="presOf" srcId="{361121AE-87CC-412A-8762-7961AC65B5C6}" destId="{7BD738AA-5017-4794-B204-C5DD531D1CC5}" srcOrd="0" destOrd="0" presId="urn:microsoft.com/office/officeart/2009/layout/CirclePictureHierarchy"/>
    <dgm:cxn modelId="{06C500F5-98EF-4020-9A1A-E464930119EC}" type="presOf" srcId="{C5067C04-0251-441A-8B35-20724B4195BB}" destId="{474F6368-05B6-41BC-8BE9-DD6169AAABD6}" srcOrd="0" destOrd="0" presId="urn:microsoft.com/office/officeart/2009/layout/CirclePictureHierarchy"/>
    <dgm:cxn modelId="{4091C4FE-DCD4-484D-9637-FAD9DA9054A4}" srcId="{361121AE-87CC-412A-8762-7961AC65B5C6}" destId="{F3785E3C-7224-49BA-86D4-0288ED1A96DB}" srcOrd="1" destOrd="0" parTransId="{83601285-5512-4879-83A0-487462F98E23}" sibTransId="{D3E2480C-B210-4371-A8CD-B2561EB96ED8}"/>
    <dgm:cxn modelId="{89628B22-FDFE-458C-897F-8752D0099E66}" srcId="{361121AE-87CC-412A-8762-7961AC65B5C6}" destId="{D3935DD7-4921-4521-A911-BB476419A009}" srcOrd="0" destOrd="0" parTransId="{6D1023B1-119D-48C4-9007-CD0ED8D49B44}" sibTransId="{0CED5915-A01D-4E83-9E3B-1551FCAF704D}"/>
    <dgm:cxn modelId="{036BB31A-D740-4806-970E-1CE43D4A7ECA}" type="presOf" srcId="{1AA45293-7AD0-42EC-9334-1648FE5200B4}" destId="{AB1A9AE6-6F89-4250-8E5F-5E52C1B52780}" srcOrd="0" destOrd="0" presId="urn:microsoft.com/office/officeart/2009/layout/CirclePictureHierarchy"/>
    <dgm:cxn modelId="{E98B153A-56C3-43DD-9E6E-3CC8E7B1F19E}" type="presOf" srcId="{E2A8611C-47FB-4661-9F89-C9C8D3147E6E}" destId="{A2B8BFD2-ADC3-4C3B-BE79-16387F7788DA}" srcOrd="0" destOrd="0" presId="urn:microsoft.com/office/officeart/2009/layout/CirclePictureHierarchy"/>
    <dgm:cxn modelId="{2A05E18C-90F6-4164-8DAF-13E11693B446}" srcId="{D3935DD7-4921-4521-A911-BB476419A009}" destId="{D3D6DF91-2B73-4DC3-AE7D-80793965F648}" srcOrd="2" destOrd="0" parTransId="{4861D514-7934-40A7-8443-F5433DED2EB3}" sibTransId="{2AC6F747-1BD8-418D-9559-AF01C4086A33}"/>
    <dgm:cxn modelId="{2089F568-B95B-486E-9238-1B61A6EE9090}" srcId="{E2A8611C-47FB-4661-9F89-C9C8D3147E6E}" destId="{361121AE-87CC-412A-8762-7961AC65B5C6}" srcOrd="0" destOrd="0" parTransId="{BAFDFCB2-FC24-402A-89BD-4FEB92B417EF}" sibTransId="{7B3DF7A7-1470-4433-A25C-6706691D1F54}"/>
    <dgm:cxn modelId="{9AF9B2C7-E925-4CD6-AA00-D8352EB146F6}" srcId="{F3785E3C-7224-49BA-86D4-0288ED1A96DB}" destId="{4C3515BB-CBB8-4543-94B5-6F05484B0A55}" srcOrd="0" destOrd="0" parTransId="{6CC356DE-8579-4CDA-A898-AE022A0C199D}" sibTransId="{89C8B98B-777D-4581-BBC9-43FD7C9C97FB}"/>
    <dgm:cxn modelId="{06CF9A09-D0A2-420D-BE9E-20D0038B4046}" type="presParOf" srcId="{A2B8BFD2-ADC3-4C3B-BE79-16387F7788DA}" destId="{31ADA3FE-6365-4948-9B24-E6C3AF560314}" srcOrd="0" destOrd="0" presId="urn:microsoft.com/office/officeart/2009/layout/CirclePictureHierarchy"/>
    <dgm:cxn modelId="{EE071099-F529-44DF-90F2-0BBB54B55D0A}" type="presParOf" srcId="{31ADA3FE-6365-4948-9B24-E6C3AF560314}" destId="{0672E952-D351-4FE0-91FC-5FAD7B6D42E6}" srcOrd="0" destOrd="0" presId="urn:microsoft.com/office/officeart/2009/layout/CirclePictureHierarchy"/>
    <dgm:cxn modelId="{3910CA70-040F-4FD0-BE3A-74AFBB496B5D}" type="presParOf" srcId="{0672E952-D351-4FE0-91FC-5FAD7B6D42E6}" destId="{9C8EA61B-C231-4F78-BAC8-2C8B28000D91}" srcOrd="0" destOrd="0" presId="urn:microsoft.com/office/officeart/2009/layout/CirclePictureHierarchy"/>
    <dgm:cxn modelId="{2541DF54-D2B3-44E5-92EA-A85B56AC31BC}" type="presParOf" srcId="{0672E952-D351-4FE0-91FC-5FAD7B6D42E6}" destId="{7BD738AA-5017-4794-B204-C5DD531D1CC5}" srcOrd="1" destOrd="0" presId="urn:microsoft.com/office/officeart/2009/layout/CirclePictureHierarchy"/>
    <dgm:cxn modelId="{16CF83A6-0AF4-40A1-9307-B82194F34664}" type="presParOf" srcId="{31ADA3FE-6365-4948-9B24-E6C3AF560314}" destId="{58C0EEB4-4892-4C28-8688-43741455900D}" srcOrd="1" destOrd="0" presId="urn:microsoft.com/office/officeart/2009/layout/CirclePictureHierarchy"/>
    <dgm:cxn modelId="{6CB56286-D98D-4F44-8A1F-D2FA73117B88}" type="presParOf" srcId="{58C0EEB4-4892-4C28-8688-43741455900D}" destId="{FB564070-59A4-4267-B1C2-83887B56549E}" srcOrd="0" destOrd="0" presId="urn:microsoft.com/office/officeart/2009/layout/CirclePictureHierarchy"/>
    <dgm:cxn modelId="{8CDC6FAB-821D-4770-86AC-F414959660E2}" type="presParOf" srcId="{58C0EEB4-4892-4C28-8688-43741455900D}" destId="{A83EAE8D-A43C-42ED-A62E-CB4E7FED00D4}" srcOrd="1" destOrd="0" presId="urn:microsoft.com/office/officeart/2009/layout/CirclePictureHierarchy"/>
    <dgm:cxn modelId="{2B534774-31A3-4DF2-8B23-E0F8D3B51EA6}" type="presParOf" srcId="{A83EAE8D-A43C-42ED-A62E-CB4E7FED00D4}" destId="{358BA71D-2878-48DA-BD21-4BBB60265C1A}" srcOrd="0" destOrd="0" presId="urn:microsoft.com/office/officeart/2009/layout/CirclePictureHierarchy"/>
    <dgm:cxn modelId="{4E0F561D-C41B-4D97-ABAD-CFF4932E5174}" type="presParOf" srcId="{358BA71D-2878-48DA-BD21-4BBB60265C1A}" destId="{FFB1A8B2-6881-47D1-878D-3FBE56AE2A45}" srcOrd="0" destOrd="0" presId="urn:microsoft.com/office/officeart/2009/layout/CirclePictureHierarchy"/>
    <dgm:cxn modelId="{476431F3-65A8-4A4C-865E-09104EABA68F}" type="presParOf" srcId="{358BA71D-2878-48DA-BD21-4BBB60265C1A}" destId="{45DCC647-51CA-41BB-9A62-BD48A16AF2E9}" srcOrd="1" destOrd="0" presId="urn:microsoft.com/office/officeart/2009/layout/CirclePictureHierarchy"/>
    <dgm:cxn modelId="{2E02737F-8506-42D6-8AD1-79D5626378BC}" type="presParOf" srcId="{A83EAE8D-A43C-42ED-A62E-CB4E7FED00D4}" destId="{6EA22813-B5A4-41BF-91AF-30265E24A99F}" srcOrd="1" destOrd="0" presId="urn:microsoft.com/office/officeart/2009/layout/CirclePictureHierarchy"/>
    <dgm:cxn modelId="{BCCC443D-D512-40CA-87EC-F86FB271BD49}" type="presParOf" srcId="{6EA22813-B5A4-41BF-91AF-30265E24A99F}" destId="{4C2A1616-55E7-41D8-B141-ECC02BADB3E7}" srcOrd="0" destOrd="0" presId="urn:microsoft.com/office/officeart/2009/layout/CirclePictureHierarchy"/>
    <dgm:cxn modelId="{2A790901-DBA1-48D9-8DC5-7115968B3D91}" type="presParOf" srcId="{6EA22813-B5A4-41BF-91AF-30265E24A99F}" destId="{2570A74A-65E2-43E3-B8AC-453ADC41A47B}" srcOrd="1" destOrd="0" presId="urn:microsoft.com/office/officeart/2009/layout/CirclePictureHierarchy"/>
    <dgm:cxn modelId="{1D26C049-8433-4EFE-884C-029B12B48DB4}" type="presParOf" srcId="{2570A74A-65E2-43E3-B8AC-453ADC41A47B}" destId="{F3A64AE8-1730-4B76-888C-05F7C47A0648}" srcOrd="0" destOrd="0" presId="urn:microsoft.com/office/officeart/2009/layout/CirclePictureHierarchy"/>
    <dgm:cxn modelId="{AFD44123-DE03-4CED-936A-01AA2E850600}" type="presParOf" srcId="{F3A64AE8-1730-4B76-888C-05F7C47A0648}" destId="{AF00B4D2-7ABA-4CD8-BC4E-1F08D985CA6F}" srcOrd="0" destOrd="0" presId="urn:microsoft.com/office/officeart/2009/layout/CirclePictureHierarchy"/>
    <dgm:cxn modelId="{F14A1343-40FE-413B-9F83-E47C57ABDA3E}" type="presParOf" srcId="{F3A64AE8-1730-4B76-888C-05F7C47A0648}" destId="{474F6368-05B6-41BC-8BE9-DD6169AAABD6}" srcOrd="1" destOrd="0" presId="urn:microsoft.com/office/officeart/2009/layout/CirclePictureHierarchy"/>
    <dgm:cxn modelId="{C1B1968C-F4D8-4502-8459-5B4B0A7F50C0}" type="presParOf" srcId="{2570A74A-65E2-43E3-B8AC-453ADC41A47B}" destId="{6FA99441-1996-432A-B258-22DED997F7B1}" srcOrd="1" destOrd="0" presId="urn:microsoft.com/office/officeart/2009/layout/CirclePictureHierarchy"/>
    <dgm:cxn modelId="{2FD7C882-0348-4508-BB14-ECE5C6AB5525}" type="presParOf" srcId="{6EA22813-B5A4-41BF-91AF-30265E24A99F}" destId="{AB1A9AE6-6F89-4250-8E5F-5E52C1B52780}" srcOrd="2" destOrd="0" presId="urn:microsoft.com/office/officeart/2009/layout/CirclePictureHierarchy"/>
    <dgm:cxn modelId="{4562CA5D-CFF5-4561-88AF-B453244FA4BD}" type="presParOf" srcId="{6EA22813-B5A4-41BF-91AF-30265E24A99F}" destId="{74DEBE61-61D6-4636-A466-13E6CB388714}" srcOrd="3" destOrd="0" presId="urn:microsoft.com/office/officeart/2009/layout/CirclePictureHierarchy"/>
    <dgm:cxn modelId="{E3F2F3BD-676B-4221-8214-D161D0FCC4D0}" type="presParOf" srcId="{74DEBE61-61D6-4636-A466-13E6CB388714}" destId="{6C802A86-A7EC-4F96-A53A-B2131A18C5F6}" srcOrd="0" destOrd="0" presId="urn:microsoft.com/office/officeart/2009/layout/CirclePictureHierarchy"/>
    <dgm:cxn modelId="{F38A308B-699B-4D3B-9CDA-EED735615443}" type="presParOf" srcId="{6C802A86-A7EC-4F96-A53A-B2131A18C5F6}" destId="{442F0C7B-9459-47D3-BE3E-C311B0D9CBA4}" srcOrd="0" destOrd="0" presId="urn:microsoft.com/office/officeart/2009/layout/CirclePictureHierarchy"/>
    <dgm:cxn modelId="{B04221E6-55DF-414C-A98B-CE65B1557684}" type="presParOf" srcId="{6C802A86-A7EC-4F96-A53A-B2131A18C5F6}" destId="{0E948DA7-D3AA-4FD1-B464-A8512EBDB9B1}" srcOrd="1" destOrd="0" presId="urn:microsoft.com/office/officeart/2009/layout/CirclePictureHierarchy"/>
    <dgm:cxn modelId="{EF5610DB-AD70-4A30-A638-17F4560CFBA9}" type="presParOf" srcId="{74DEBE61-61D6-4636-A466-13E6CB388714}" destId="{76F7964C-D63C-4C28-A550-C333949635EF}" srcOrd="1" destOrd="0" presId="urn:microsoft.com/office/officeart/2009/layout/CirclePictureHierarchy"/>
    <dgm:cxn modelId="{2225BC92-A64F-4D8A-AE90-13B1C04BEF98}" type="presParOf" srcId="{6EA22813-B5A4-41BF-91AF-30265E24A99F}" destId="{5EF33B4B-4A1F-4724-8DB7-9B6CB950CE0D}" srcOrd="4" destOrd="0" presId="urn:microsoft.com/office/officeart/2009/layout/CirclePictureHierarchy"/>
    <dgm:cxn modelId="{E08FAAB4-555A-4529-A47B-EDD9C58D40B2}" type="presParOf" srcId="{6EA22813-B5A4-41BF-91AF-30265E24A99F}" destId="{D4A0D564-727F-4C44-B685-8075EFAAE725}" srcOrd="5" destOrd="0" presId="urn:microsoft.com/office/officeart/2009/layout/CirclePictureHierarchy"/>
    <dgm:cxn modelId="{B9FECFB0-9091-4CFB-9A16-336366B9ED65}" type="presParOf" srcId="{D4A0D564-727F-4C44-B685-8075EFAAE725}" destId="{9C65539D-F129-4098-BF71-CDF4496D5416}" srcOrd="0" destOrd="0" presId="urn:microsoft.com/office/officeart/2009/layout/CirclePictureHierarchy"/>
    <dgm:cxn modelId="{F90C4C05-2366-47AF-9FD2-FDD898DB3886}" type="presParOf" srcId="{9C65539D-F129-4098-BF71-CDF4496D5416}" destId="{5120D9AC-F91B-4128-89BC-332558C1EF55}" srcOrd="0" destOrd="0" presId="urn:microsoft.com/office/officeart/2009/layout/CirclePictureHierarchy"/>
    <dgm:cxn modelId="{0EC4F6AA-133E-4AA2-9DD2-A432A78F1650}" type="presParOf" srcId="{9C65539D-F129-4098-BF71-CDF4496D5416}" destId="{7B82173F-1BAD-4775-B7F0-302B3E50CDC3}" srcOrd="1" destOrd="0" presId="urn:microsoft.com/office/officeart/2009/layout/CirclePictureHierarchy"/>
    <dgm:cxn modelId="{1DCC048E-8693-412F-AE1C-7D9067528AFB}" type="presParOf" srcId="{D4A0D564-727F-4C44-B685-8075EFAAE725}" destId="{EE2DECA5-4A8C-411E-890D-49D6EAC7F4E2}" srcOrd="1" destOrd="0" presId="urn:microsoft.com/office/officeart/2009/layout/CirclePictureHierarchy"/>
    <dgm:cxn modelId="{B3655F1A-2C13-44E6-A809-0A0DF1F096F6}" type="presParOf" srcId="{58C0EEB4-4892-4C28-8688-43741455900D}" destId="{58DCAB41-AB1A-4439-B635-50A7830A9A81}" srcOrd="2" destOrd="0" presId="urn:microsoft.com/office/officeart/2009/layout/CirclePictureHierarchy"/>
    <dgm:cxn modelId="{F0F541F9-F31C-404F-AB6D-13F42A4455C3}" type="presParOf" srcId="{58C0EEB4-4892-4C28-8688-43741455900D}" destId="{F4EBF97A-A87C-4EF4-A5B2-45C02E806234}" srcOrd="3" destOrd="0" presId="urn:microsoft.com/office/officeart/2009/layout/CirclePictureHierarchy"/>
    <dgm:cxn modelId="{41D5FD72-93A3-488F-A273-E598E5B0A6ED}" type="presParOf" srcId="{F4EBF97A-A87C-4EF4-A5B2-45C02E806234}" destId="{49015ED8-1574-42E3-9ED9-95A23339E774}" srcOrd="0" destOrd="0" presId="urn:microsoft.com/office/officeart/2009/layout/CirclePictureHierarchy"/>
    <dgm:cxn modelId="{6414464F-3EDD-4BD8-A091-A97C0F23E097}" type="presParOf" srcId="{49015ED8-1574-42E3-9ED9-95A23339E774}" destId="{6240D654-3FE5-4DF7-B574-E20D65B2245E}" srcOrd="0" destOrd="0" presId="urn:microsoft.com/office/officeart/2009/layout/CirclePictureHierarchy"/>
    <dgm:cxn modelId="{2674502F-C27B-467D-BC9C-E1FAB4F275ED}" type="presParOf" srcId="{49015ED8-1574-42E3-9ED9-95A23339E774}" destId="{33A90A12-F707-406D-BD13-A7632808116D}" srcOrd="1" destOrd="0" presId="urn:microsoft.com/office/officeart/2009/layout/CirclePictureHierarchy"/>
    <dgm:cxn modelId="{C7C2D773-18A2-4A6C-9BA7-3CAA1E680AC5}" type="presParOf" srcId="{F4EBF97A-A87C-4EF4-A5B2-45C02E806234}" destId="{592B585E-665C-4154-AC5E-D08EDDB7E16D}" srcOrd="1" destOrd="0" presId="urn:microsoft.com/office/officeart/2009/layout/CirclePictureHierarchy"/>
    <dgm:cxn modelId="{F93A4D35-FCDA-4870-87DF-B35EF025D73A}" type="presParOf" srcId="{592B585E-665C-4154-AC5E-D08EDDB7E16D}" destId="{B64B21C6-4E87-4EA2-892F-6B31F0632D3D}" srcOrd="0" destOrd="0" presId="urn:microsoft.com/office/officeart/2009/layout/CirclePictureHierarchy"/>
    <dgm:cxn modelId="{228B9B0A-9F8B-4CD5-8ED7-C27F06AA81DF}" type="presParOf" srcId="{592B585E-665C-4154-AC5E-D08EDDB7E16D}" destId="{72FDDF03-FAF6-4B29-920D-AD25A50A620B}" srcOrd="1" destOrd="0" presId="urn:microsoft.com/office/officeart/2009/layout/CirclePictureHierarchy"/>
    <dgm:cxn modelId="{19DE9F87-02E7-4A05-8CAB-F22806CEA43F}" type="presParOf" srcId="{72FDDF03-FAF6-4B29-920D-AD25A50A620B}" destId="{F7BE5F0F-9881-44F6-883A-47100B4232F0}" srcOrd="0" destOrd="0" presId="urn:microsoft.com/office/officeart/2009/layout/CirclePictureHierarchy"/>
    <dgm:cxn modelId="{C462B940-A551-4CA5-B725-36A091ACF2A2}" type="presParOf" srcId="{F7BE5F0F-9881-44F6-883A-47100B4232F0}" destId="{EE250F3C-80FE-419A-B331-A07AAD7387EE}" srcOrd="0" destOrd="0" presId="urn:microsoft.com/office/officeart/2009/layout/CirclePictureHierarchy"/>
    <dgm:cxn modelId="{6C124B07-93D8-477D-B7CA-F8EC79F51887}" type="presParOf" srcId="{F7BE5F0F-9881-44F6-883A-47100B4232F0}" destId="{95AF11E9-2964-4FCE-8965-C5D2E05356A6}" srcOrd="1" destOrd="0" presId="urn:microsoft.com/office/officeart/2009/layout/CirclePictureHierarchy"/>
    <dgm:cxn modelId="{FBE8DC89-AB10-48B2-AC3A-D1B500223C71}" type="presParOf" srcId="{72FDDF03-FAF6-4B29-920D-AD25A50A620B}" destId="{7C24EAE0-6635-4872-A7AE-43EAE5372C17}" srcOrd="1" destOrd="0" presId="urn:microsoft.com/office/officeart/2009/layout/CirclePictureHierarchy"/>
    <dgm:cxn modelId="{9B3C2D34-7891-4AF5-A035-9763D1C2BA74}" type="presParOf" srcId="{A2B8BFD2-ADC3-4C3B-BE79-16387F7788DA}" destId="{24101C7C-89A4-4E32-99C4-1D513BE12677}" srcOrd="1" destOrd="0" presId="urn:microsoft.com/office/officeart/2009/layout/CirclePictureHierarchy"/>
    <dgm:cxn modelId="{43475090-3B2C-42FB-8ED5-5DFC26D5E5B1}" type="presParOf" srcId="{24101C7C-89A4-4E32-99C4-1D513BE12677}" destId="{9242F16C-A233-41C1-B593-1DBE17BAB777}" srcOrd="0" destOrd="0" presId="urn:microsoft.com/office/officeart/2009/layout/CirclePictureHierarchy"/>
    <dgm:cxn modelId="{FCB41957-0578-4D0A-830D-2469C96B0ECD}" type="presParOf" srcId="{9242F16C-A233-41C1-B593-1DBE17BAB777}" destId="{13049725-E248-4A42-81DD-4194108CAFEA}" srcOrd="0" destOrd="0" presId="urn:microsoft.com/office/officeart/2009/layout/CirclePictureHierarchy"/>
    <dgm:cxn modelId="{2A511219-8E65-46A6-8B36-E9D8BF5E83B6}" type="presParOf" srcId="{9242F16C-A233-41C1-B593-1DBE17BAB777}" destId="{A6497152-FAD5-4C50-96E3-8E0856993C96}" srcOrd="1" destOrd="0" presId="urn:microsoft.com/office/officeart/2009/layout/CirclePictureHierarchy"/>
    <dgm:cxn modelId="{B1142340-DAE3-4129-BF8A-038EF32F324D}" type="presParOf" srcId="{24101C7C-89A4-4E32-99C4-1D513BE12677}" destId="{75335C67-A36D-4DFC-ABC0-A19961A00BF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8CA5BF-DE76-4ACC-98A0-54948F0687F9}" type="doc">
      <dgm:prSet loTypeId="urn:microsoft.com/office/officeart/2005/8/layout/vList3#7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8234F87-1144-4E2B-961A-D995F3EB1A61}">
      <dgm:prSet phldrT="[Text]" custT="1"/>
      <dgm:spPr/>
      <dgm:t>
        <a:bodyPr/>
        <a:lstStyle/>
        <a:p>
          <a:r>
            <a:rPr lang="en-US" sz="2000" dirty="0" smtClean="0"/>
            <a:t>2004 (2547) Facebook</a:t>
          </a:r>
          <a:endParaRPr lang="en-US" sz="2000" dirty="0"/>
        </a:p>
      </dgm:t>
    </dgm:pt>
    <dgm:pt modelId="{1D1C4C45-FBBC-4EDD-A71E-5B0A89E97031}" type="parTrans" cxnId="{08E3748E-74F3-4363-8E89-23D282C0CD83}">
      <dgm:prSet/>
      <dgm:spPr/>
      <dgm:t>
        <a:bodyPr/>
        <a:lstStyle/>
        <a:p>
          <a:endParaRPr lang="en-US" sz="2000"/>
        </a:p>
      </dgm:t>
    </dgm:pt>
    <dgm:pt modelId="{CF51E3D2-FAC2-42EC-B673-60A6BE246F3C}" type="sibTrans" cxnId="{08E3748E-74F3-4363-8E89-23D282C0CD83}">
      <dgm:prSet/>
      <dgm:spPr/>
      <dgm:t>
        <a:bodyPr/>
        <a:lstStyle/>
        <a:p>
          <a:endParaRPr lang="en-US" sz="2000"/>
        </a:p>
      </dgm:t>
    </dgm:pt>
    <dgm:pt modelId="{8400F00F-1592-4104-91BA-8AC15F9B4D3B}">
      <dgm:prSet phldrT="[Text]" custT="1"/>
      <dgm:spPr/>
      <dgm:t>
        <a:bodyPr/>
        <a:lstStyle/>
        <a:p>
          <a:r>
            <a:rPr lang="en-US" sz="2000" dirty="0" smtClean="0"/>
            <a:t>2006 (2549) Twitter</a:t>
          </a:r>
          <a:endParaRPr lang="en-US" sz="2000" dirty="0"/>
        </a:p>
      </dgm:t>
    </dgm:pt>
    <dgm:pt modelId="{254AF90A-A4E1-4A40-88A0-A8674D9DF090}" type="sibTrans" cxnId="{FA6774A6-0E21-4F0F-959A-951432C28BC3}">
      <dgm:prSet/>
      <dgm:spPr/>
      <dgm:t>
        <a:bodyPr/>
        <a:lstStyle/>
        <a:p>
          <a:endParaRPr lang="en-US" sz="2000"/>
        </a:p>
      </dgm:t>
    </dgm:pt>
    <dgm:pt modelId="{F16E7C03-A4CE-4A84-9C86-852A6A104064}" type="parTrans" cxnId="{FA6774A6-0E21-4F0F-959A-951432C28BC3}">
      <dgm:prSet/>
      <dgm:spPr/>
      <dgm:t>
        <a:bodyPr/>
        <a:lstStyle/>
        <a:p>
          <a:endParaRPr lang="en-US" sz="2000"/>
        </a:p>
      </dgm:t>
    </dgm:pt>
    <dgm:pt modelId="{26EDD267-D87A-481E-A2F5-A5D295B9D1BB}">
      <dgm:prSet phldrT="[Text]" custT="1"/>
      <dgm:spPr/>
      <dgm:t>
        <a:bodyPr/>
        <a:lstStyle/>
        <a:p>
          <a:r>
            <a:rPr lang="en-US" sz="2000" dirty="0" smtClean="0"/>
            <a:t>2007 (2550) IPhone</a:t>
          </a:r>
          <a:endParaRPr lang="en-US" sz="2000" dirty="0"/>
        </a:p>
      </dgm:t>
    </dgm:pt>
    <dgm:pt modelId="{25B58C74-AF4C-424C-A045-6061CB076210}" type="sibTrans" cxnId="{9126A0C5-B5F9-4FF8-A723-73EBB000D900}">
      <dgm:prSet/>
      <dgm:spPr/>
      <dgm:t>
        <a:bodyPr/>
        <a:lstStyle/>
        <a:p>
          <a:endParaRPr lang="en-US" sz="2000"/>
        </a:p>
      </dgm:t>
    </dgm:pt>
    <dgm:pt modelId="{ED80E908-26B4-49F8-8B91-9FB0C432F287}" type="parTrans" cxnId="{9126A0C5-B5F9-4FF8-A723-73EBB000D900}">
      <dgm:prSet/>
      <dgm:spPr/>
      <dgm:t>
        <a:bodyPr/>
        <a:lstStyle/>
        <a:p>
          <a:endParaRPr lang="en-US" sz="2000"/>
        </a:p>
      </dgm:t>
    </dgm:pt>
    <dgm:pt modelId="{B5758AA7-69A9-488F-A71D-3D03650E81C3}" type="pres">
      <dgm:prSet presAssocID="{498CA5BF-DE76-4ACC-98A0-54948F0687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7A1FA19-EF83-4063-B01B-0E8B9A3AD4E4}" type="pres">
      <dgm:prSet presAssocID="{F8234F87-1144-4E2B-961A-D995F3EB1A61}" presName="composite" presStyleCnt="0"/>
      <dgm:spPr/>
      <dgm:t>
        <a:bodyPr/>
        <a:lstStyle/>
        <a:p>
          <a:endParaRPr lang="en-US"/>
        </a:p>
      </dgm:t>
    </dgm:pt>
    <dgm:pt modelId="{E6BC2B9B-C916-4C8A-B321-3462E47DA4D2}" type="pres">
      <dgm:prSet presAssocID="{F8234F87-1144-4E2B-961A-D995F3EB1A6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DC2010B-F360-4115-82AC-B1685811D59E}" type="pres">
      <dgm:prSet presAssocID="{F8234F87-1144-4E2B-961A-D995F3EB1A6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18BD4-7D5B-4824-AD13-3BF474F1E2D7}" type="pres">
      <dgm:prSet presAssocID="{CF51E3D2-FAC2-42EC-B673-60A6BE246F3C}" presName="spacing" presStyleCnt="0"/>
      <dgm:spPr/>
      <dgm:t>
        <a:bodyPr/>
        <a:lstStyle/>
        <a:p>
          <a:endParaRPr lang="en-US"/>
        </a:p>
      </dgm:t>
    </dgm:pt>
    <dgm:pt modelId="{716AF526-D122-4743-A586-6F118B3A3677}" type="pres">
      <dgm:prSet presAssocID="{8400F00F-1592-4104-91BA-8AC15F9B4D3B}" presName="composite" presStyleCnt="0"/>
      <dgm:spPr/>
      <dgm:t>
        <a:bodyPr/>
        <a:lstStyle/>
        <a:p>
          <a:endParaRPr lang="en-US"/>
        </a:p>
      </dgm:t>
    </dgm:pt>
    <dgm:pt modelId="{59785543-2302-48AD-981C-EDB6B625CB54}" type="pres">
      <dgm:prSet presAssocID="{8400F00F-1592-4104-91BA-8AC15F9B4D3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C86B3DC-019B-4C9C-B86C-34A15AA2E154}" type="pres">
      <dgm:prSet presAssocID="{8400F00F-1592-4104-91BA-8AC15F9B4D3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B7157-1133-410C-B7B9-E7B89DE40EA2}" type="pres">
      <dgm:prSet presAssocID="{254AF90A-A4E1-4A40-88A0-A8674D9DF090}" presName="spacing" presStyleCnt="0"/>
      <dgm:spPr/>
      <dgm:t>
        <a:bodyPr/>
        <a:lstStyle/>
        <a:p>
          <a:endParaRPr lang="en-US"/>
        </a:p>
      </dgm:t>
    </dgm:pt>
    <dgm:pt modelId="{8562529A-1A17-415D-9F72-2C5AAB097327}" type="pres">
      <dgm:prSet presAssocID="{26EDD267-D87A-481E-A2F5-A5D295B9D1BB}" presName="composite" presStyleCnt="0"/>
      <dgm:spPr/>
      <dgm:t>
        <a:bodyPr/>
        <a:lstStyle/>
        <a:p>
          <a:endParaRPr lang="en-US"/>
        </a:p>
      </dgm:t>
    </dgm:pt>
    <dgm:pt modelId="{3D73C637-AE73-4839-A822-B5FF8157A1BC}" type="pres">
      <dgm:prSet presAssocID="{26EDD267-D87A-481E-A2F5-A5D295B9D1B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2541373-C002-4529-AFA6-654D0268CE30}" type="pres">
      <dgm:prSet presAssocID="{26EDD267-D87A-481E-A2F5-A5D295B9D1B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2197C6-8702-40C5-8186-1D2E699F8F9B}" type="presOf" srcId="{F8234F87-1144-4E2B-961A-D995F3EB1A61}" destId="{6DC2010B-F360-4115-82AC-B1685811D59E}" srcOrd="0" destOrd="0" presId="urn:microsoft.com/office/officeart/2005/8/layout/vList3#7"/>
    <dgm:cxn modelId="{D6F92340-E6C3-47FB-A725-97DFC99D6035}" type="presOf" srcId="{8400F00F-1592-4104-91BA-8AC15F9B4D3B}" destId="{6C86B3DC-019B-4C9C-B86C-34A15AA2E154}" srcOrd="0" destOrd="0" presId="urn:microsoft.com/office/officeart/2005/8/layout/vList3#7"/>
    <dgm:cxn modelId="{069847CA-061D-4000-A713-E8A48E32E3F0}" type="presOf" srcId="{26EDD267-D87A-481E-A2F5-A5D295B9D1BB}" destId="{72541373-C002-4529-AFA6-654D0268CE30}" srcOrd="0" destOrd="0" presId="urn:microsoft.com/office/officeart/2005/8/layout/vList3#7"/>
    <dgm:cxn modelId="{08E3748E-74F3-4363-8E89-23D282C0CD83}" srcId="{498CA5BF-DE76-4ACC-98A0-54948F0687F9}" destId="{F8234F87-1144-4E2B-961A-D995F3EB1A61}" srcOrd="0" destOrd="0" parTransId="{1D1C4C45-FBBC-4EDD-A71E-5B0A89E97031}" sibTransId="{CF51E3D2-FAC2-42EC-B673-60A6BE246F3C}"/>
    <dgm:cxn modelId="{FA6774A6-0E21-4F0F-959A-951432C28BC3}" srcId="{498CA5BF-DE76-4ACC-98A0-54948F0687F9}" destId="{8400F00F-1592-4104-91BA-8AC15F9B4D3B}" srcOrd="1" destOrd="0" parTransId="{F16E7C03-A4CE-4A84-9C86-852A6A104064}" sibTransId="{254AF90A-A4E1-4A40-88A0-A8674D9DF090}"/>
    <dgm:cxn modelId="{9126A0C5-B5F9-4FF8-A723-73EBB000D900}" srcId="{498CA5BF-DE76-4ACC-98A0-54948F0687F9}" destId="{26EDD267-D87A-481E-A2F5-A5D295B9D1BB}" srcOrd="2" destOrd="0" parTransId="{ED80E908-26B4-49F8-8B91-9FB0C432F287}" sibTransId="{25B58C74-AF4C-424C-A045-6061CB076210}"/>
    <dgm:cxn modelId="{85C90000-0283-412E-9AD1-403FBF3E8E13}" type="presOf" srcId="{498CA5BF-DE76-4ACC-98A0-54948F0687F9}" destId="{B5758AA7-69A9-488F-A71D-3D03650E81C3}" srcOrd="0" destOrd="0" presId="urn:microsoft.com/office/officeart/2005/8/layout/vList3#7"/>
    <dgm:cxn modelId="{7EF65D5F-083E-4100-A7DD-63501390FA3A}" type="presParOf" srcId="{B5758AA7-69A9-488F-A71D-3D03650E81C3}" destId="{E7A1FA19-EF83-4063-B01B-0E8B9A3AD4E4}" srcOrd="0" destOrd="0" presId="urn:microsoft.com/office/officeart/2005/8/layout/vList3#7"/>
    <dgm:cxn modelId="{7C04F794-FD44-4A49-AC44-B7D6E5FC3A97}" type="presParOf" srcId="{E7A1FA19-EF83-4063-B01B-0E8B9A3AD4E4}" destId="{E6BC2B9B-C916-4C8A-B321-3462E47DA4D2}" srcOrd="0" destOrd="0" presId="urn:microsoft.com/office/officeart/2005/8/layout/vList3#7"/>
    <dgm:cxn modelId="{F91CAFEE-5215-4C8F-AA1E-D7B6711009CE}" type="presParOf" srcId="{E7A1FA19-EF83-4063-B01B-0E8B9A3AD4E4}" destId="{6DC2010B-F360-4115-82AC-B1685811D59E}" srcOrd="1" destOrd="0" presId="urn:microsoft.com/office/officeart/2005/8/layout/vList3#7"/>
    <dgm:cxn modelId="{488A1A82-F368-44F7-8ECE-F5F4DE82921D}" type="presParOf" srcId="{B5758AA7-69A9-488F-A71D-3D03650E81C3}" destId="{E2018BD4-7D5B-4824-AD13-3BF474F1E2D7}" srcOrd="1" destOrd="0" presId="urn:microsoft.com/office/officeart/2005/8/layout/vList3#7"/>
    <dgm:cxn modelId="{96029C26-D03B-4E5D-9E84-4CB06844EA64}" type="presParOf" srcId="{B5758AA7-69A9-488F-A71D-3D03650E81C3}" destId="{716AF526-D122-4743-A586-6F118B3A3677}" srcOrd="2" destOrd="0" presId="urn:microsoft.com/office/officeart/2005/8/layout/vList3#7"/>
    <dgm:cxn modelId="{6876EF74-F2B6-438B-AD66-2DFBED852F81}" type="presParOf" srcId="{716AF526-D122-4743-A586-6F118B3A3677}" destId="{59785543-2302-48AD-981C-EDB6B625CB54}" srcOrd="0" destOrd="0" presId="urn:microsoft.com/office/officeart/2005/8/layout/vList3#7"/>
    <dgm:cxn modelId="{61BC0DC2-F60E-48DB-AF34-49567DBF7F70}" type="presParOf" srcId="{716AF526-D122-4743-A586-6F118B3A3677}" destId="{6C86B3DC-019B-4C9C-B86C-34A15AA2E154}" srcOrd="1" destOrd="0" presId="urn:microsoft.com/office/officeart/2005/8/layout/vList3#7"/>
    <dgm:cxn modelId="{5C4F300C-69B6-4949-A867-DBFCA185050D}" type="presParOf" srcId="{B5758AA7-69A9-488F-A71D-3D03650E81C3}" destId="{84AB7157-1133-410C-B7B9-E7B89DE40EA2}" srcOrd="3" destOrd="0" presId="urn:microsoft.com/office/officeart/2005/8/layout/vList3#7"/>
    <dgm:cxn modelId="{AC9B5E4F-BD69-4F4C-84C4-90DFC966DD0B}" type="presParOf" srcId="{B5758AA7-69A9-488F-A71D-3D03650E81C3}" destId="{8562529A-1A17-415D-9F72-2C5AAB097327}" srcOrd="4" destOrd="0" presId="urn:microsoft.com/office/officeart/2005/8/layout/vList3#7"/>
    <dgm:cxn modelId="{AC6BFD48-E39D-46E0-8ECB-E5AE084F5121}" type="presParOf" srcId="{8562529A-1A17-415D-9F72-2C5AAB097327}" destId="{3D73C637-AE73-4839-A822-B5FF8157A1BC}" srcOrd="0" destOrd="0" presId="urn:microsoft.com/office/officeart/2005/8/layout/vList3#7"/>
    <dgm:cxn modelId="{8DAE5902-B71B-4C12-9EBC-E0D87146AC7F}" type="presParOf" srcId="{8562529A-1A17-415D-9F72-2C5AAB097327}" destId="{72541373-C002-4529-AFA6-654D0268CE30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381B29-60D4-4950-9CE9-9084787D65B5}" type="doc">
      <dgm:prSet loTypeId="urn:microsoft.com/office/officeart/2005/8/layout/vList3#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CEF7FB3-1E35-44D5-8FC8-651E83BB7C03}">
      <dgm:prSet phldrT="[Text]" custT="1"/>
      <dgm:spPr/>
      <dgm:t>
        <a:bodyPr/>
        <a:lstStyle/>
        <a:p>
          <a:r>
            <a:rPr lang="en-US" sz="2000" b="0" dirty="0" smtClean="0"/>
            <a:t>1995 (2538) E-bay</a:t>
          </a:r>
        </a:p>
        <a:p>
          <a:r>
            <a:rPr lang="en-US" sz="2000" b="0" dirty="0" smtClean="0"/>
            <a:t>On-line auction. </a:t>
          </a:r>
        </a:p>
        <a:p>
          <a:r>
            <a:rPr lang="en-US" sz="2000" b="0" dirty="0" smtClean="0"/>
            <a:t>Customer to customer selling.</a:t>
          </a:r>
          <a:endParaRPr lang="en-US" sz="2000" b="0" dirty="0"/>
        </a:p>
      </dgm:t>
    </dgm:pt>
    <dgm:pt modelId="{5301B518-8C5B-4475-BC75-5AF927EE1B2F}" type="parTrans" cxnId="{0D8317CD-2B87-451C-9114-8A19043F942F}">
      <dgm:prSet/>
      <dgm:spPr/>
      <dgm:t>
        <a:bodyPr/>
        <a:lstStyle/>
        <a:p>
          <a:endParaRPr lang="en-US" sz="2000" b="0"/>
        </a:p>
      </dgm:t>
    </dgm:pt>
    <dgm:pt modelId="{C2F59568-FBFE-4F33-94B9-AA69A98A219F}" type="sibTrans" cxnId="{0D8317CD-2B87-451C-9114-8A19043F942F}">
      <dgm:prSet/>
      <dgm:spPr/>
      <dgm:t>
        <a:bodyPr/>
        <a:lstStyle/>
        <a:p>
          <a:endParaRPr lang="en-US" sz="2000" b="0"/>
        </a:p>
      </dgm:t>
    </dgm:pt>
    <dgm:pt modelId="{384A495C-14FC-4FBF-9628-2A1A56483761}">
      <dgm:prSet phldrT="[Text]" custT="1"/>
      <dgm:spPr/>
      <dgm:t>
        <a:bodyPr/>
        <a:lstStyle/>
        <a:p>
          <a:r>
            <a:rPr lang="en-US" sz="2000" b="0" dirty="0" smtClean="0"/>
            <a:t>1995 (2538)  Pay Pal</a:t>
          </a:r>
        </a:p>
        <a:p>
          <a:r>
            <a:rPr lang="en-US" sz="2000" b="0" dirty="0" smtClean="0"/>
            <a:t>Doing payments on the Internet safely</a:t>
          </a:r>
        </a:p>
      </dgm:t>
    </dgm:pt>
    <dgm:pt modelId="{733C180B-78B2-4669-A5AE-7E878DC81A72}" type="parTrans" cxnId="{EB1E70F8-806A-4669-991F-802AFCEF1CE5}">
      <dgm:prSet/>
      <dgm:spPr/>
      <dgm:t>
        <a:bodyPr/>
        <a:lstStyle/>
        <a:p>
          <a:endParaRPr lang="en-US" sz="2000" b="0"/>
        </a:p>
      </dgm:t>
    </dgm:pt>
    <dgm:pt modelId="{E0B78D56-96F6-468B-8904-4EF85176A4EB}" type="sibTrans" cxnId="{EB1E70F8-806A-4669-991F-802AFCEF1CE5}">
      <dgm:prSet/>
      <dgm:spPr/>
      <dgm:t>
        <a:bodyPr/>
        <a:lstStyle/>
        <a:p>
          <a:endParaRPr lang="en-US" sz="2000" b="0"/>
        </a:p>
      </dgm:t>
    </dgm:pt>
    <dgm:pt modelId="{97ADD3F5-7C6E-4AC7-A3B2-A2397CF7C27D}">
      <dgm:prSet phldrT="[Text]" custT="1"/>
      <dgm:spPr/>
      <dgm:t>
        <a:bodyPr/>
        <a:lstStyle/>
        <a:p>
          <a:r>
            <a:rPr lang="en-US" sz="2000" b="0" dirty="0" smtClean="0"/>
            <a:t>1998 (2541) Google</a:t>
          </a:r>
          <a:endParaRPr lang="en-US" sz="2000" b="0" dirty="0"/>
        </a:p>
      </dgm:t>
    </dgm:pt>
    <dgm:pt modelId="{8B170359-FE14-4993-8FD0-151BEFA4CAB3}" type="parTrans" cxnId="{5A569E18-7AEE-414D-B9F1-1DF41D1F9E3E}">
      <dgm:prSet/>
      <dgm:spPr/>
      <dgm:t>
        <a:bodyPr/>
        <a:lstStyle/>
        <a:p>
          <a:endParaRPr lang="en-US" sz="2000" b="0"/>
        </a:p>
      </dgm:t>
    </dgm:pt>
    <dgm:pt modelId="{A8427F49-1C89-4A82-BAD8-0EE0EB1E8BC3}" type="sibTrans" cxnId="{5A569E18-7AEE-414D-B9F1-1DF41D1F9E3E}">
      <dgm:prSet/>
      <dgm:spPr/>
      <dgm:t>
        <a:bodyPr/>
        <a:lstStyle/>
        <a:p>
          <a:endParaRPr lang="en-US" sz="2000" b="0"/>
        </a:p>
      </dgm:t>
    </dgm:pt>
    <dgm:pt modelId="{8C210502-7077-4A88-B5A4-4BE2184B21EB}" type="pres">
      <dgm:prSet presAssocID="{FF381B29-60D4-4950-9CE9-9084787D65B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887D347-3B27-44EB-9325-6E77534837B0}" type="pres">
      <dgm:prSet presAssocID="{1CEF7FB3-1E35-44D5-8FC8-651E83BB7C03}" presName="composite" presStyleCnt="0"/>
      <dgm:spPr/>
      <dgm:t>
        <a:bodyPr/>
        <a:lstStyle/>
        <a:p>
          <a:endParaRPr lang="en-US"/>
        </a:p>
      </dgm:t>
    </dgm:pt>
    <dgm:pt modelId="{7CD5FEAA-304F-471E-ADC3-E0ED6ACA4CED}" type="pres">
      <dgm:prSet presAssocID="{1CEF7FB3-1E35-44D5-8FC8-651E83BB7C0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C9DDEFD-51D2-4886-94FD-27EE0B371560}" type="pres">
      <dgm:prSet presAssocID="{1CEF7FB3-1E35-44D5-8FC8-651E83BB7C0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DF3724-016E-4579-8D4E-B21F16CD691E}" type="pres">
      <dgm:prSet presAssocID="{C2F59568-FBFE-4F33-94B9-AA69A98A219F}" presName="spacing" presStyleCnt="0"/>
      <dgm:spPr/>
      <dgm:t>
        <a:bodyPr/>
        <a:lstStyle/>
        <a:p>
          <a:endParaRPr lang="en-US"/>
        </a:p>
      </dgm:t>
    </dgm:pt>
    <dgm:pt modelId="{E9A1D57E-7FEF-4B4F-B5C2-7C630420FC02}" type="pres">
      <dgm:prSet presAssocID="{384A495C-14FC-4FBF-9628-2A1A56483761}" presName="composite" presStyleCnt="0"/>
      <dgm:spPr/>
      <dgm:t>
        <a:bodyPr/>
        <a:lstStyle/>
        <a:p>
          <a:endParaRPr lang="en-US"/>
        </a:p>
      </dgm:t>
    </dgm:pt>
    <dgm:pt modelId="{246A2740-798A-4AA2-BECF-B0C0C4672A34}" type="pres">
      <dgm:prSet presAssocID="{384A495C-14FC-4FBF-9628-2A1A56483761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EAFCA6E-05D7-496F-8DDE-59A6F89F7DFF}" type="pres">
      <dgm:prSet presAssocID="{384A495C-14FC-4FBF-9628-2A1A5648376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EBD943-9B45-4443-8E5F-6D4871E986E1}" type="pres">
      <dgm:prSet presAssocID="{E0B78D56-96F6-468B-8904-4EF85176A4EB}" presName="spacing" presStyleCnt="0"/>
      <dgm:spPr/>
      <dgm:t>
        <a:bodyPr/>
        <a:lstStyle/>
        <a:p>
          <a:endParaRPr lang="en-US"/>
        </a:p>
      </dgm:t>
    </dgm:pt>
    <dgm:pt modelId="{7ACBFED0-B00E-4717-9371-615A4F0FB0CA}" type="pres">
      <dgm:prSet presAssocID="{97ADD3F5-7C6E-4AC7-A3B2-A2397CF7C27D}" presName="composite" presStyleCnt="0"/>
      <dgm:spPr/>
      <dgm:t>
        <a:bodyPr/>
        <a:lstStyle/>
        <a:p>
          <a:endParaRPr lang="en-US"/>
        </a:p>
      </dgm:t>
    </dgm:pt>
    <dgm:pt modelId="{124DD930-35B0-497C-BF39-B22F65BA5E97}" type="pres">
      <dgm:prSet presAssocID="{97ADD3F5-7C6E-4AC7-A3B2-A2397CF7C27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007974B-6D64-451A-BC36-558799988066}" type="pres">
      <dgm:prSet presAssocID="{97ADD3F5-7C6E-4AC7-A3B2-A2397CF7C27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8317CD-2B87-451C-9114-8A19043F942F}" srcId="{FF381B29-60D4-4950-9CE9-9084787D65B5}" destId="{1CEF7FB3-1E35-44D5-8FC8-651E83BB7C03}" srcOrd="0" destOrd="0" parTransId="{5301B518-8C5B-4475-BC75-5AF927EE1B2F}" sibTransId="{C2F59568-FBFE-4F33-94B9-AA69A98A219F}"/>
    <dgm:cxn modelId="{EB1E70F8-806A-4669-991F-802AFCEF1CE5}" srcId="{FF381B29-60D4-4950-9CE9-9084787D65B5}" destId="{384A495C-14FC-4FBF-9628-2A1A56483761}" srcOrd="1" destOrd="0" parTransId="{733C180B-78B2-4669-A5AE-7E878DC81A72}" sibTransId="{E0B78D56-96F6-468B-8904-4EF85176A4EB}"/>
    <dgm:cxn modelId="{1CAA8712-D58D-40D9-9E7E-CA68FA1915D1}" type="presOf" srcId="{97ADD3F5-7C6E-4AC7-A3B2-A2397CF7C27D}" destId="{8007974B-6D64-451A-BC36-558799988066}" srcOrd="0" destOrd="0" presId="urn:microsoft.com/office/officeart/2005/8/layout/vList3#5"/>
    <dgm:cxn modelId="{F0F1089B-78A0-4496-BB7B-0F0D965BB44E}" type="presOf" srcId="{384A495C-14FC-4FBF-9628-2A1A56483761}" destId="{BEAFCA6E-05D7-496F-8DDE-59A6F89F7DFF}" srcOrd="0" destOrd="0" presId="urn:microsoft.com/office/officeart/2005/8/layout/vList3#5"/>
    <dgm:cxn modelId="{46B613F4-88A4-478F-9F00-2FB3FDCD8E9F}" type="presOf" srcId="{FF381B29-60D4-4950-9CE9-9084787D65B5}" destId="{8C210502-7077-4A88-B5A4-4BE2184B21EB}" srcOrd="0" destOrd="0" presId="urn:microsoft.com/office/officeart/2005/8/layout/vList3#5"/>
    <dgm:cxn modelId="{5A569E18-7AEE-414D-B9F1-1DF41D1F9E3E}" srcId="{FF381B29-60D4-4950-9CE9-9084787D65B5}" destId="{97ADD3F5-7C6E-4AC7-A3B2-A2397CF7C27D}" srcOrd="2" destOrd="0" parTransId="{8B170359-FE14-4993-8FD0-151BEFA4CAB3}" sibTransId="{A8427F49-1C89-4A82-BAD8-0EE0EB1E8BC3}"/>
    <dgm:cxn modelId="{AB350EA3-5D5B-4A79-A3EF-77EB7A62296A}" type="presOf" srcId="{1CEF7FB3-1E35-44D5-8FC8-651E83BB7C03}" destId="{5C9DDEFD-51D2-4886-94FD-27EE0B371560}" srcOrd="0" destOrd="0" presId="urn:microsoft.com/office/officeart/2005/8/layout/vList3#5"/>
    <dgm:cxn modelId="{2400F9BE-B780-4152-A698-B0CB0C710ED2}" type="presParOf" srcId="{8C210502-7077-4A88-B5A4-4BE2184B21EB}" destId="{3887D347-3B27-44EB-9325-6E77534837B0}" srcOrd="0" destOrd="0" presId="urn:microsoft.com/office/officeart/2005/8/layout/vList3#5"/>
    <dgm:cxn modelId="{4FF6E04B-D4FE-4ED2-B817-76E74984ABAD}" type="presParOf" srcId="{3887D347-3B27-44EB-9325-6E77534837B0}" destId="{7CD5FEAA-304F-471E-ADC3-E0ED6ACA4CED}" srcOrd="0" destOrd="0" presId="urn:microsoft.com/office/officeart/2005/8/layout/vList3#5"/>
    <dgm:cxn modelId="{FB67DF82-5ABD-49DD-BD37-892C7FB7A20E}" type="presParOf" srcId="{3887D347-3B27-44EB-9325-6E77534837B0}" destId="{5C9DDEFD-51D2-4886-94FD-27EE0B371560}" srcOrd="1" destOrd="0" presId="urn:microsoft.com/office/officeart/2005/8/layout/vList3#5"/>
    <dgm:cxn modelId="{527C119C-A6C9-4D74-A1E0-9B246BFE9BB8}" type="presParOf" srcId="{8C210502-7077-4A88-B5A4-4BE2184B21EB}" destId="{D0DF3724-016E-4579-8D4E-B21F16CD691E}" srcOrd="1" destOrd="0" presId="urn:microsoft.com/office/officeart/2005/8/layout/vList3#5"/>
    <dgm:cxn modelId="{499BF68B-E4F2-4724-A01F-286DACF73E64}" type="presParOf" srcId="{8C210502-7077-4A88-B5A4-4BE2184B21EB}" destId="{E9A1D57E-7FEF-4B4F-B5C2-7C630420FC02}" srcOrd="2" destOrd="0" presId="urn:microsoft.com/office/officeart/2005/8/layout/vList3#5"/>
    <dgm:cxn modelId="{88AA8304-399C-494E-B7C8-A5DAEF9D4B83}" type="presParOf" srcId="{E9A1D57E-7FEF-4B4F-B5C2-7C630420FC02}" destId="{246A2740-798A-4AA2-BECF-B0C0C4672A34}" srcOrd="0" destOrd="0" presId="urn:microsoft.com/office/officeart/2005/8/layout/vList3#5"/>
    <dgm:cxn modelId="{CF074490-39B5-4DFF-A580-26975107C735}" type="presParOf" srcId="{E9A1D57E-7FEF-4B4F-B5C2-7C630420FC02}" destId="{BEAFCA6E-05D7-496F-8DDE-59A6F89F7DFF}" srcOrd="1" destOrd="0" presId="urn:microsoft.com/office/officeart/2005/8/layout/vList3#5"/>
    <dgm:cxn modelId="{50FAFB71-BED2-4F81-BFFF-2A4401642D33}" type="presParOf" srcId="{8C210502-7077-4A88-B5A4-4BE2184B21EB}" destId="{8AEBD943-9B45-4443-8E5F-6D4871E986E1}" srcOrd="3" destOrd="0" presId="urn:microsoft.com/office/officeart/2005/8/layout/vList3#5"/>
    <dgm:cxn modelId="{8A95403B-9E74-4D3E-838F-8F64EEBB2A50}" type="presParOf" srcId="{8C210502-7077-4A88-B5A4-4BE2184B21EB}" destId="{7ACBFED0-B00E-4717-9371-615A4F0FB0CA}" srcOrd="4" destOrd="0" presId="urn:microsoft.com/office/officeart/2005/8/layout/vList3#5"/>
    <dgm:cxn modelId="{E520874C-E7C2-4FE9-9E9C-791FC1ECCFFD}" type="presParOf" srcId="{7ACBFED0-B00E-4717-9371-615A4F0FB0CA}" destId="{124DD930-35B0-497C-BF39-B22F65BA5E97}" srcOrd="0" destOrd="0" presId="urn:microsoft.com/office/officeart/2005/8/layout/vList3#5"/>
    <dgm:cxn modelId="{72AD86F7-1FD2-4E22-985D-6FCD23CB66F0}" type="presParOf" srcId="{7ACBFED0-B00E-4717-9371-615A4F0FB0CA}" destId="{8007974B-6D64-451A-BC36-558799988066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264862-2450-47A8-AF7F-93790766A516}" type="doc">
      <dgm:prSet loTypeId="urn:microsoft.com/office/officeart/2005/8/layout/vList3#6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01032B-B36F-44BC-882F-E732AEC6A675}">
      <dgm:prSet phldrT="[Text]"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2000 (2543)Blogger</a:t>
          </a:r>
        </a:p>
        <a:p>
          <a:r>
            <a:rPr lang="en-US" sz="1600" b="0" dirty="0" smtClean="0">
              <a:latin typeface="Agency FB" panose="020B0503020202020204" pitchFamily="34" charset="0"/>
            </a:rPr>
            <a:t>(opinion sharing)</a:t>
          </a:r>
          <a:endParaRPr lang="en-US" sz="1600" b="0" dirty="0">
            <a:latin typeface="Agency FB" panose="020B0503020202020204" pitchFamily="34" charset="0"/>
          </a:endParaRPr>
        </a:p>
      </dgm:t>
    </dgm:pt>
    <dgm:pt modelId="{609ADD6C-56AD-4763-9E4E-5AA2EDA4CDE1}" type="parTrans" cxnId="{16205C5E-8F1D-4852-B5AE-523F5020F11A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33A3CF95-4891-4AD0-A26C-A91ACD078045}" type="sibTrans" cxnId="{16205C5E-8F1D-4852-B5AE-523F5020F11A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51FC53C7-E866-4BE8-9E18-C7D1CC7B03CC}">
      <dgm:prSet phldrT="[Text]"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2001 Wikipedia</a:t>
          </a:r>
        </a:p>
        <a:p>
          <a:r>
            <a:rPr lang="en-US" sz="1600" b="0" dirty="0" smtClean="0">
              <a:latin typeface="Agency FB" panose="020B0503020202020204" pitchFamily="34" charset="0"/>
            </a:rPr>
            <a:t>(encyclopedia</a:t>
          </a:r>
          <a:r>
            <a:rPr lang="en-US" sz="1600" b="0" dirty="0" smtClean="0">
              <a:latin typeface="Agency FB" panose="020B0503020202020204" pitchFamily="34" charset="0"/>
            </a:rPr>
            <a:t>)</a:t>
          </a:r>
          <a:endParaRPr lang="en-US" sz="1600" b="0" dirty="0">
            <a:latin typeface="Agency FB" panose="020B0503020202020204" pitchFamily="34" charset="0"/>
          </a:endParaRPr>
        </a:p>
      </dgm:t>
    </dgm:pt>
    <dgm:pt modelId="{1729481E-1131-445E-93F5-F80B51796311}" type="parTrans" cxnId="{14812753-3AE3-49F4-8C73-CAA81055E71C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40909EC5-D1B7-4D62-9467-3FD9D8B76C39}" type="sibTrans" cxnId="{14812753-3AE3-49F4-8C73-CAA81055E71C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BED1BEA5-B148-4DD3-9636-140A24BB78B3}">
      <dgm:prSet phldrT="[Text]"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2001 IPod</a:t>
          </a:r>
        </a:p>
        <a:p>
          <a:r>
            <a:rPr lang="en-US" sz="1600" b="0" dirty="0" smtClean="0">
              <a:latin typeface="Agency FB" panose="020B0503020202020204" pitchFamily="34" charset="0"/>
            </a:rPr>
            <a:t>(music </a:t>
          </a:r>
          <a:r>
            <a:rPr lang="en-US" sz="1600" b="0" dirty="0" smtClean="0">
              <a:latin typeface="Agency FB" panose="020B0503020202020204" pitchFamily="34" charset="0"/>
            </a:rPr>
            <a:t>exchange)</a:t>
          </a:r>
          <a:endParaRPr lang="en-US" sz="1600" b="0" dirty="0">
            <a:latin typeface="Agency FB" panose="020B0503020202020204" pitchFamily="34" charset="0"/>
          </a:endParaRPr>
        </a:p>
      </dgm:t>
    </dgm:pt>
    <dgm:pt modelId="{028DFCAC-C08C-45CC-8FB2-DA45A2E0A10E}" type="parTrans" cxnId="{C57F6DEB-D415-4B55-87BE-A1327F0A2CDB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5F81DC75-FBA0-4F2C-B7F5-3ECD8BF06CA9}" type="sibTrans" cxnId="{C57F6DEB-D415-4B55-87BE-A1327F0A2CDB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A2D0F6FF-F5BE-43CE-9365-501552CF8753}">
      <dgm:prSet phldrT="[Text]"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2001 Picasa</a:t>
          </a:r>
        </a:p>
        <a:p>
          <a:r>
            <a:rPr lang="en-US" sz="1600" b="0" dirty="0" smtClean="0">
              <a:latin typeface="Agency FB" panose="020B0503020202020204" pitchFamily="34" charset="0"/>
            </a:rPr>
            <a:t>(photo sharing)</a:t>
          </a:r>
          <a:endParaRPr lang="en-US" sz="1600" b="0" dirty="0">
            <a:latin typeface="Agency FB" panose="020B0503020202020204" pitchFamily="34" charset="0"/>
          </a:endParaRPr>
        </a:p>
      </dgm:t>
    </dgm:pt>
    <dgm:pt modelId="{93717C38-F8E7-466D-95E9-8D1732596A20}" type="parTrans" cxnId="{27773463-5D1C-4779-A8A1-29D9AEFF09CC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4C7B859E-7855-4FC8-B9FF-558F0CF5E399}" type="sibTrans" cxnId="{27773463-5D1C-4779-A8A1-29D9AEFF09CC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C116FE9F-FDAA-4E93-BF73-B7130C9E094E}">
      <dgm:prSet phldrT="[Text]"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2004 Flickr</a:t>
          </a:r>
        </a:p>
        <a:p>
          <a:r>
            <a:rPr lang="en-US" sz="1600" b="0" dirty="0" smtClean="0">
              <a:latin typeface="Agency FB" panose="020B0503020202020204" pitchFamily="34" charset="0"/>
            </a:rPr>
            <a:t>(photo </a:t>
          </a:r>
          <a:r>
            <a:rPr lang="en-US" sz="1600" b="0" dirty="0" smtClean="0">
              <a:latin typeface="Agency FB" panose="020B0503020202020204" pitchFamily="34" charset="0"/>
            </a:rPr>
            <a:t>site)</a:t>
          </a:r>
          <a:endParaRPr lang="en-US" sz="1600" b="0" dirty="0">
            <a:latin typeface="Agency FB" panose="020B0503020202020204" pitchFamily="34" charset="0"/>
          </a:endParaRPr>
        </a:p>
      </dgm:t>
    </dgm:pt>
    <dgm:pt modelId="{894B0A0C-9687-48BC-AC98-7991D93D7BCB}" type="parTrans" cxnId="{B5AD6763-E48D-47B7-945A-BF490A1CC37D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844FBDE1-A96E-49C9-A405-1959E2EBBE82}" type="sibTrans" cxnId="{B5AD6763-E48D-47B7-945A-BF490A1CC37D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B0692A62-E17A-4905-916A-DA51F45D3A3E}">
      <dgm:prSet phldrT="[Text]"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2005 (2548)You Tube (movie sharing)</a:t>
          </a:r>
          <a:endParaRPr lang="en-US" sz="1600" b="0" dirty="0">
            <a:latin typeface="Agency FB" panose="020B0503020202020204" pitchFamily="34" charset="0"/>
          </a:endParaRPr>
        </a:p>
      </dgm:t>
    </dgm:pt>
    <dgm:pt modelId="{F533CB6C-9724-47B3-B9D5-78400E47F14F}" type="parTrans" cxnId="{ACDBA069-CF12-40D0-AD01-DEEF17447116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CC0ED516-4912-4820-AF0E-5531187F39F2}" type="sibTrans" cxnId="{ACDBA069-CF12-40D0-AD01-DEEF17447116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C36B094A-8430-43DF-A99D-DD8E5D1BA0B8}">
      <dgm:prSet phldrT="[Text]"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2005 Google Maps  (maps for navigation/finding directions)</a:t>
          </a:r>
          <a:endParaRPr lang="en-US" sz="1600" b="0" dirty="0">
            <a:latin typeface="Agency FB" panose="020B0503020202020204" pitchFamily="34" charset="0"/>
          </a:endParaRPr>
        </a:p>
      </dgm:t>
    </dgm:pt>
    <dgm:pt modelId="{EC2EF902-5E9D-453A-9779-0609844E8111}" type="parTrans" cxnId="{7283B098-4F8F-4D54-AAC5-5C5F7EFFF258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9D8C8230-91D5-41A4-8DD3-DC9D6A60B424}" type="sibTrans" cxnId="{7283B098-4F8F-4D54-AAC5-5C5F7EFFF258}">
      <dgm:prSet/>
      <dgm:spPr/>
      <dgm:t>
        <a:bodyPr/>
        <a:lstStyle/>
        <a:p>
          <a:endParaRPr lang="en-US" sz="1600" b="0">
            <a:latin typeface="Agency FB" panose="020B0503020202020204" pitchFamily="34" charset="0"/>
          </a:endParaRPr>
        </a:p>
      </dgm:t>
    </dgm:pt>
    <dgm:pt modelId="{C23E1BD4-BFC4-4D17-9511-E01927997ADE}" type="pres">
      <dgm:prSet presAssocID="{4F264862-2450-47A8-AF7F-93790766A5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E253180-67C1-416A-8347-AE10A9E62476}" type="pres">
      <dgm:prSet presAssocID="{E301032B-B36F-44BC-882F-E732AEC6A675}" presName="composite" presStyleCnt="0"/>
      <dgm:spPr/>
      <dgm:t>
        <a:bodyPr/>
        <a:lstStyle/>
        <a:p>
          <a:endParaRPr lang="en-US"/>
        </a:p>
      </dgm:t>
    </dgm:pt>
    <dgm:pt modelId="{3F6E31C5-517A-4ACF-9B7A-93B5F0412CFB}" type="pres">
      <dgm:prSet presAssocID="{E301032B-B36F-44BC-882F-E732AEC6A675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D60A35F-9CAF-4EA6-A375-3162C0E8B3BE}" type="pres">
      <dgm:prSet presAssocID="{E301032B-B36F-44BC-882F-E732AEC6A675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EF36A-4EFA-4116-B69D-B409895AD946}" type="pres">
      <dgm:prSet presAssocID="{33A3CF95-4891-4AD0-A26C-A91ACD078045}" presName="spacing" presStyleCnt="0"/>
      <dgm:spPr/>
      <dgm:t>
        <a:bodyPr/>
        <a:lstStyle/>
        <a:p>
          <a:endParaRPr lang="en-US"/>
        </a:p>
      </dgm:t>
    </dgm:pt>
    <dgm:pt modelId="{023726E5-BF55-4A7B-8836-594F6A861D65}" type="pres">
      <dgm:prSet presAssocID="{51FC53C7-E866-4BE8-9E18-C7D1CC7B03CC}" presName="composite" presStyleCnt="0"/>
      <dgm:spPr/>
      <dgm:t>
        <a:bodyPr/>
        <a:lstStyle/>
        <a:p>
          <a:endParaRPr lang="en-US"/>
        </a:p>
      </dgm:t>
    </dgm:pt>
    <dgm:pt modelId="{6B29F695-6E53-45E9-A6A0-379FD2617B3B}" type="pres">
      <dgm:prSet presAssocID="{51FC53C7-E866-4BE8-9E18-C7D1CC7B03CC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EA4EC7-9DC3-49C1-BC98-BD4A33002B49}" type="pres">
      <dgm:prSet presAssocID="{51FC53C7-E866-4BE8-9E18-C7D1CC7B03CC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F6A36-066F-4A54-85F5-2F826E5256B0}" type="pres">
      <dgm:prSet presAssocID="{40909EC5-D1B7-4D62-9467-3FD9D8B76C39}" presName="spacing" presStyleCnt="0"/>
      <dgm:spPr/>
      <dgm:t>
        <a:bodyPr/>
        <a:lstStyle/>
        <a:p>
          <a:endParaRPr lang="en-US"/>
        </a:p>
      </dgm:t>
    </dgm:pt>
    <dgm:pt modelId="{839E95A1-102D-4575-AE5E-6534E14EA78D}" type="pres">
      <dgm:prSet presAssocID="{BED1BEA5-B148-4DD3-9636-140A24BB78B3}" presName="composite" presStyleCnt="0"/>
      <dgm:spPr/>
      <dgm:t>
        <a:bodyPr/>
        <a:lstStyle/>
        <a:p>
          <a:endParaRPr lang="en-US"/>
        </a:p>
      </dgm:t>
    </dgm:pt>
    <dgm:pt modelId="{8963143F-7149-4016-A939-F15503F834A6}" type="pres">
      <dgm:prSet presAssocID="{BED1BEA5-B148-4DD3-9636-140A24BB78B3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2397117-63FC-47E5-8329-D31DE67D161A}" type="pres">
      <dgm:prSet presAssocID="{BED1BEA5-B148-4DD3-9636-140A24BB78B3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18213-B1D8-4EEF-A711-EBB7FECDE575}" type="pres">
      <dgm:prSet presAssocID="{5F81DC75-FBA0-4F2C-B7F5-3ECD8BF06CA9}" presName="spacing" presStyleCnt="0"/>
      <dgm:spPr/>
      <dgm:t>
        <a:bodyPr/>
        <a:lstStyle/>
        <a:p>
          <a:endParaRPr lang="en-US"/>
        </a:p>
      </dgm:t>
    </dgm:pt>
    <dgm:pt modelId="{60A7141B-B4C7-4838-B0D2-470636FF7098}" type="pres">
      <dgm:prSet presAssocID="{A2D0F6FF-F5BE-43CE-9365-501552CF8753}" presName="composite" presStyleCnt="0"/>
      <dgm:spPr/>
      <dgm:t>
        <a:bodyPr/>
        <a:lstStyle/>
        <a:p>
          <a:endParaRPr lang="en-US"/>
        </a:p>
      </dgm:t>
    </dgm:pt>
    <dgm:pt modelId="{8D3D31A5-E21F-4252-8949-F013E4E91957}" type="pres">
      <dgm:prSet presAssocID="{A2D0F6FF-F5BE-43CE-9365-501552CF8753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C2102B-DD74-4C74-BBFF-873235BF9014}" type="pres">
      <dgm:prSet presAssocID="{A2D0F6FF-F5BE-43CE-9365-501552CF8753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DC4665-A339-4076-B280-CA95EBAD8A53}" type="pres">
      <dgm:prSet presAssocID="{4C7B859E-7855-4FC8-B9FF-558F0CF5E399}" presName="spacing" presStyleCnt="0"/>
      <dgm:spPr/>
      <dgm:t>
        <a:bodyPr/>
        <a:lstStyle/>
        <a:p>
          <a:endParaRPr lang="en-US"/>
        </a:p>
      </dgm:t>
    </dgm:pt>
    <dgm:pt modelId="{01967184-EFA6-4628-BCA5-CEB3F12833C7}" type="pres">
      <dgm:prSet presAssocID="{C116FE9F-FDAA-4E93-BF73-B7130C9E094E}" presName="composite" presStyleCnt="0"/>
      <dgm:spPr/>
      <dgm:t>
        <a:bodyPr/>
        <a:lstStyle/>
        <a:p>
          <a:endParaRPr lang="en-US"/>
        </a:p>
      </dgm:t>
    </dgm:pt>
    <dgm:pt modelId="{C38935CD-EBC8-4591-94D8-2276387B745C}" type="pres">
      <dgm:prSet presAssocID="{C116FE9F-FDAA-4E93-BF73-B7130C9E094E}" presName="imgShp" presStyleLbl="fgImgPlace1" presStyleIdx="4" presStyleCnt="7" custLinFactNeighborX="-9073" custLinFactNeighborY="-291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E5FA252-B5DE-47FB-9FA6-2B0EC4129B9F}" type="pres">
      <dgm:prSet presAssocID="{C116FE9F-FDAA-4E93-BF73-B7130C9E094E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CB8B33B-AEA2-4058-85B3-A262287713CD}" type="pres">
      <dgm:prSet presAssocID="{844FBDE1-A96E-49C9-A405-1959E2EBBE82}" presName="spacing" presStyleCnt="0"/>
      <dgm:spPr/>
      <dgm:t>
        <a:bodyPr/>
        <a:lstStyle/>
        <a:p>
          <a:endParaRPr lang="en-US"/>
        </a:p>
      </dgm:t>
    </dgm:pt>
    <dgm:pt modelId="{71DA92A6-FD29-4484-BD33-A11D407443A9}" type="pres">
      <dgm:prSet presAssocID="{B0692A62-E17A-4905-916A-DA51F45D3A3E}" presName="composite" presStyleCnt="0"/>
      <dgm:spPr/>
      <dgm:t>
        <a:bodyPr/>
        <a:lstStyle/>
        <a:p>
          <a:endParaRPr lang="en-US"/>
        </a:p>
      </dgm:t>
    </dgm:pt>
    <dgm:pt modelId="{F9144F1C-9569-46DA-913F-4BBB34F1DF68}" type="pres">
      <dgm:prSet presAssocID="{B0692A62-E17A-4905-916A-DA51F45D3A3E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CA77EA2-53F8-4CC6-899C-B0E91A896B49}" type="pres">
      <dgm:prSet presAssocID="{B0692A62-E17A-4905-916A-DA51F45D3A3E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1EF12C2-E124-4E5F-BD88-34EB3D3B5646}" type="pres">
      <dgm:prSet presAssocID="{CC0ED516-4912-4820-AF0E-5531187F39F2}" presName="spacing" presStyleCnt="0"/>
      <dgm:spPr/>
      <dgm:t>
        <a:bodyPr/>
        <a:lstStyle/>
        <a:p>
          <a:endParaRPr lang="en-US"/>
        </a:p>
      </dgm:t>
    </dgm:pt>
    <dgm:pt modelId="{AE796D62-C6B9-469D-A577-67307DE0C94A}" type="pres">
      <dgm:prSet presAssocID="{C36B094A-8430-43DF-A99D-DD8E5D1BA0B8}" presName="composite" presStyleCnt="0"/>
      <dgm:spPr/>
      <dgm:t>
        <a:bodyPr/>
        <a:lstStyle/>
        <a:p>
          <a:endParaRPr lang="en-US"/>
        </a:p>
      </dgm:t>
    </dgm:pt>
    <dgm:pt modelId="{8C1056F8-D6F1-4093-A8A9-E4EBDC304086}" type="pres">
      <dgm:prSet presAssocID="{C36B094A-8430-43DF-A99D-DD8E5D1BA0B8}" presName="imgShp" presStyleLbl="fgImgPlace1" presStyleIdx="6" presStyleCnt="7" custScaleX="122155" custLinFactNeighborX="-25126" custLinFactNeighborY="-803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9556DB1-27FE-47CD-823B-48A04DBAE463}" type="pres">
      <dgm:prSet presAssocID="{C36B094A-8430-43DF-A99D-DD8E5D1BA0B8}" presName="txShp" presStyleLbl="node1" presStyleIdx="6" presStyleCnt="7" custLinFactNeighborX="66" custLinFactNeighborY="-80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CDBA069-CF12-40D0-AD01-DEEF17447116}" srcId="{4F264862-2450-47A8-AF7F-93790766A516}" destId="{B0692A62-E17A-4905-916A-DA51F45D3A3E}" srcOrd="5" destOrd="0" parTransId="{F533CB6C-9724-47B3-B9D5-78400E47F14F}" sibTransId="{CC0ED516-4912-4820-AF0E-5531187F39F2}"/>
    <dgm:cxn modelId="{A71C78F5-D684-4A48-87B8-AE1C03059495}" type="presOf" srcId="{C36B094A-8430-43DF-A99D-DD8E5D1BA0B8}" destId="{E9556DB1-27FE-47CD-823B-48A04DBAE463}" srcOrd="0" destOrd="0" presId="urn:microsoft.com/office/officeart/2005/8/layout/vList3#6"/>
    <dgm:cxn modelId="{14812753-3AE3-49F4-8C73-CAA81055E71C}" srcId="{4F264862-2450-47A8-AF7F-93790766A516}" destId="{51FC53C7-E866-4BE8-9E18-C7D1CC7B03CC}" srcOrd="1" destOrd="0" parTransId="{1729481E-1131-445E-93F5-F80B51796311}" sibTransId="{40909EC5-D1B7-4D62-9467-3FD9D8B76C39}"/>
    <dgm:cxn modelId="{B5AD6763-E48D-47B7-945A-BF490A1CC37D}" srcId="{4F264862-2450-47A8-AF7F-93790766A516}" destId="{C116FE9F-FDAA-4E93-BF73-B7130C9E094E}" srcOrd="4" destOrd="0" parTransId="{894B0A0C-9687-48BC-AC98-7991D93D7BCB}" sibTransId="{844FBDE1-A96E-49C9-A405-1959E2EBBE82}"/>
    <dgm:cxn modelId="{C57F6DEB-D415-4B55-87BE-A1327F0A2CDB}" srcId="{4F264862-2450-47A8-AF7F-93790766A516}" destId="{BED1BEA5-B148-4DD3-9636-140A24BB78B3}" srcOrd="2" destOrd="0" parTransId="{028DFCAC-C08C-45CC-8FB2-DA45A2E0A10E}" sibTransId="{5F81DC75-FBA0-4F2C-B7F5-3ECD8BF06CA9}"/>
    <dgm:cxn modelId="{27773463-5D1C-4779-A8A1-29D9AEFF09CC}" srcId="{4F264862-2450-47A8-AF7F-93790766A516}" destId="{A2D0F6FF-F5BE-43CE-9365-501552CF8753}" srcOrd="3" destOrd="0" parTransId="{93717C38-F8E7-466D-95E9-8D1732596A20}" sibTransId="{4C7B859E-7855-4FC8-B9FF-558F0CF5E399}"/>
    <dgm:cxn modelId="{16205C5E-8F1D-4852-B5AE-523F5020F11A}" srcId="{4F264862-2450-47A8-AF7F-93790766A516}" destId="{E301032B-B36F-44BC-882F-E732AEC6A675}" srcOrd="0" destOrd="0" parTransId="{609ADD6C-56AD-4763-9E4E-5AA2EDA4CDE1}" sibTransId="{33A3CF95-4891-4AD0-A26C-A91ACD078045}"/>
    <dgm:cxn modelId="{7283B098-4F8F-4D54-AAC5-5C5F7EFFF258}" srcId="{4F264862-2450-47A8-AF7F-93790766A516}" destId="{C36B094A-8430-43DF-A99D-DD8E5D1BA0B8}" srcOrd="6" destOrd="0" parTransId="{EC2EF902-5E9D-453A-9779-0609844E8111}" sibTransId="{9D8C8230-91D5-41A4-8DD3-DC9D6A60B424}"/>
    <dgm:cxn modelId="{54D3B0A2-1741-4FA8-BC78-03BFC97CAC16}" type="presOf" srcId="{B0692A62-E17A-4905-916A-DA51F45D3A3E}" destId="{3CA77EA2-53F8-4CC6-899C-B0E91A896B49}" srcOrd="0" destOrd="0" presId="urn:microsoft.com/office/officeart/2005/8/layout/vList3#6"/>
    <dgm:cxn modelId="{FB456A71-5D91-4846-BDDA-06749A9E6994}" type="presOf" srcId="{C116FE9F-FDAA-4E93-BF73-B7130C9E094E}" destId="{1E5FA252-B5DE-47FB-9FA6-2B0EC4129B9F}" srcOrd="0" destOrd="0" presId="urn:microsoft.com/office/officeart/2005/8/layout/vList3#6"/>
    <dgm:cxn modelId="{7BF7840B-C9CC-4A76-BD69-C760F2E4893E}" type="presOf" srcId="{BED1BEA5-B148-4DD3-9636-140A24BB78B3}" destId="{F2397117-63FC-47E5-8329-D31DE67D161A}" srcOrd="0" destOrd="0" presId="urn:microsoft.com/office/officeart/2005/8/layout/vList3#6"/>
    <dgm:cxn modelId="{23F04CA1-EAB3-4D8A-9247-419585686E0D}" type="presOf" srcId="{51FC53C7-E866-4BE8-9E18-C7D1CC7B03CC}" destId="{3DEA4EC7-9DC3-49C1-BC98-BD4A33002B49}" srcOrd="0" destOrd="0" presId="urn:microsoft.com/office/officeart/2005/8/layout/vList3#6"/>
    <dgm:cxn modelId="{05401E58-CB31-420A-A8FD-BD89160D9AFE}" type="presOf" srcId="{A2D0F6FF-F5BE-43CE-9365-501552CF8753}" destId="{0AC2102B-DD74-4C74-BBFF-873235BF9014}" srcOrd="0" destOrd="0" presId="urn:microsoft.com/office/officeart/2005/8/layout/vList3#6"/>
    <dgm:cxn modelId="{6E5E7F1C-73D7-45FD-A3F6-AF2BB1BE6119}" type="presOf" srcId="{E301032B-B36F-44BC-882F-E732AEC6A675}" destId="{BD60A35F-9CAF-4EA6-A375-3162C0E8B3BE}" srcOrd="0" destOrd="0" presId="urn:microsoft.com/office/officeart/2005/8/layout/vList3#6"/>
    <dgm:cxn modelId="{F0E37466-67E2-473F-9088-6D1D4D99EA8D}" type="presOf" srcId="{4F264862-2450-47A8-AF7F-93790766A516}" destId="{C23E1BD4-BFC4-4D17-9511-E01927997ADE}" srcOrd="0" destOrd="0" presId="urn:microsoft.com/office/officeart/2005/8/layout/vList3#6"/>
    <dgm:cxn modelId="{2F30E6DE-9AE1-4D47-B961-A5758BA0AFE2}" type="presParOf" srcId="{C23E1BD4-BFC4-4D17-9511-E01927997ADE}" destId="{DE253180-67C1-416A-8347-AE10A9E62476}" srcOrd="0" destOrd="0" presId="urn:microsoft.com/office/officeart/2005/8/layout/vList3#6"/>
    <dgm:cxn modelId="{54C0EB3C-1877-455A-81DE-727D5F8FBBFE}" type="presParOf" srcId="{DE253180-67C1-416A-8347-AE10A9E62476}" destId="{3F6E31C5-517A-4ACF-9B7A-93B5F0412CFB}" srcOrd="0" destOrd="0" presId="urn:microsoft.com/office/officeart/2005/8/layout/vList3#6"/>
    <dgm:cxn modelId="{ACA19F4C-76EC-4053-9AB9-DF6CA4AE1F5A}" type="presParOf" srcId="{DE253180-67C1-416A-8347-AE10A9E62476}" destId="{BD60A35F-9CAF-4EA6-A375-3162C0E8B3BE}" srcOrd="1" destOrd="0" presId="urn:microsoft.com/office/officeart/2005/8/layout/vList3#6"/>
    <dgm:cxn modelId="{E59C6B17-655B-4AF6-BA2C-DAB87A1A675E}" type="presParOf" srcId="{C23E1BD4-BFC4-4D17-9511-E01927997ADE}" destId="{54DEF36A-4EFA-4116-B69D-B409895AD946}" srcOrd="1" destOrd="0" presId="urn:microsoft.com/office/officeart/2005/8/layout/vList3#6"/>
    <dgm:cxn modelId="{B70E5B6E-9A74-4037-AE0A-5C82D54CE706}" type="presParOf" srcId="{C23E1BD4-BFC4-4D17-9511-E01927997ADE}" destId="{023726E5-BF55-4A7B-8836-594F6A861D65}" srcOrd="2" destOrd="0" presId="urn:microsoft.com/office/officeart/2005/8/layout/vList3#6"/>
    <dgm:cxn modelId="{503F0CF5-5CCE-483F-9FE7-7C574E0C680C}" type="presParOf" srcId="{023726E5-BF55-4A7B-8836-594F6A861D65}" destId="{6B29F695-6E53-45E9-A6A0-379FD2617B3B}" srcOrd="0" destOrd="0" presId="urn:microsoft.com/office/officeart/2005/8/layout/vList3#6"/>
    <dgm:cxn modelId="{E84B263E-FD2E-4761-AF09-2C0A80D58CDE}" type="presParOf" srcId="{023726E5-BF55-4A7B-8836-594F6A861D65}" destId="{3DEA4EC7-9DC3-49C1-BC98-BD4A33002B49}" srcOrd="1" destOrd="0" presId="urn:microsoft.com/office/officeart/2005/8/layout/vList3#6"/>
    <dgm:cxn modelId="{6819738D-2460-4C17-BAB9-C1CBC7701293}" type="presParOf" srcId="{C23E1BD4-BFC4-4D17-9511-E01927997ADE}" destId="{5AAF6A36-066F-4A54-85F5-2F826E5256B0}" srcOrd="3" destOrd="0" presId="urn:microsoft.com/office/officeart/2005/8/layout/vList3#6"/>
    <dgm:cxn modelId="{64BA0F78-42F1-49F7-A0D2-5E0F29FE1567}" type="presParOf" srcId="{C23E1BD4-BFC4-4D17-9511-E01927997ADE}" destId="{839E95A1-102D-4575-AE5E-6534E14EA78D}" srcOrd="4" destOrd="0" presId="urn:microsoft.com/office/officeart/2005/8/layout/vList3#6"/>
    <dgm:cxn modelId="{A71F7836-E00D-487B-A6EC-73DA49B675A6}" type="presParOf" srcId="{839E95A1-102D-4575-AE5E-6534E14EA78D}" destId="{8963143F-7149-4016-A939-F15503F834A6}" srcOrd="0" destOrd="0" presId="urn:microsoft.com/office/officeart/2005/8/layout/vList3#6"/>
    <dgm:cxn modelId="{12FE7672-84BD-4869-B65E-0E9F0040BF31}" type="presParOf" srcId="{839E95A1-102D-4575-AE5E-6534E14EA78D}" destId="{F2397117-63FC-47E5-8329-D31DE67D161A}" srcOrd="1" destOrd="0" presId="urn:microsoft.com/office/officeart/2005/8/layout/vList3#6"/>
    <dgm:cxn modelId="{7B57EBF7-AC35-4E43-B914-B171D41E4441}" type="presParOf" srcId="{C23E1BD4-BFC4-4D17-9511-E01927997ADE}" destId="{F5A18213-B1D8-4EEF-A711-EBB7FECDE575}" srcOrd="5" destOrd="0" presId="urn:microsoft.com/office/officeart/2005/8/layout/vList3#6"/>
    <dgm:cxn modelId="{F4D78F9E-8691-4522-9AA5-C05E32BB3C24}" type="presParOf" srcId="{C23E1BD4-BFC4-4D17-9511-E01927997ADE}" destId="{60A7141B-B4C7-4838-B0D2-470636FF7098}" srcOrd="6" destOrd="0" presId="urn:microsoft.com/office/officeart/2005/8/layout/vList3#6"/>
    <dgm:cxn modelId="{F83C434E-153B-4C3D-BC59-8A2DD1E89A9E}" type="presParOf" srcId="{60A7141B-B4C7-4838-B0D2-470636FF7098}" destId="{8D3D31A5-E21F-4252-8949-F013E4E91957}" srcOrd="0" destOrd="0" presId="urn:microsoft.com/office/officeart/2005/8/layout/vList3#6"/>
    <dgm:cxn modelId="{688D70E4-A50E-495F-ADF6-4C6F07E6BBAB}" type="presParOf" srcId="{60A7141B-B4C7-4838-B0D2-470636FF7098}" destId="{0AC2102B-DD74-4C74-BBFF-873235BF9014}" srcOrd="1" destOrd="0" presId="urn:microsoft.com/office/officeart/2005/8/layout/vList3#6"/>
    <dgm:cxn modelId="{72967B4D-0A29-45BA-B08C-379EACBB2FEA}" type="presParOf" srcId="{C23E1BD4-BFC4-4D17-9511-E01927997ADE}" destId="{23DC4665-A339-4076-B280-CA95EBAD8A53}" srcOrd="7" destOrd="0" presId="urn:microsoft.com/office/officeart/2005/8/layout/vList3#6"/>
    <dgm:cxn modelId="{97886048-F808-41C1-80C6-2C0CDF927F29}" type="presParOf" srcId="{C23E1BD4-BFC4-4D17-9511-E01927997ADE}" destId="{01967184-EFA6-4628-BCA5-CEB3F12833C7}" srcOrd="8" destOrd="0" presId="urn:microsoft.com/office/officeart/2005/8/layout/vList3#6"/>
    <dgm:cxn modelId="{DD68B644-06E6-4944-BA9C-A010A903167B}" type="presParOf" srcId="{01967184-EFA6-4628-BCA5-CEB3F12833C7}" destId="{C38935CD-EBC8-4591-94D8-2276387B745C}" srcOrd="0" destOrd="0" presId="urn:microsoft.com/office/officeart/2005/8/layout/vList3#6"/>
    <dgm:cxn modelId="{064E9DAC-1048-446C-836A-9D4FFDB4C39C}" type="presParOf" srcId="{01967184-EFA6-4628-BCA5-CEB3F12833C7}" destId="{1E5FA252-B5DE-47FB-9FA6-2B0EC4129B9F}" srcOrd="1" destOrd="0" presId="urn:microsoft.com/office/officeart/2005/8/layout/vList3#6"/>
    <dgm:cxn modelId="{192662F1-BEE3-436A-8EA6-CA6699B2331C}" type="presParOf" srcId="{C23E1BD4-BFC4-4D17-9511-E01927997ADE}" destId="{DCB8B33B-AEA2-4058-85B3-A262287713CD}" srcOrd="9" destOrd="0" presId="urn:microsoft.com/office/officeart/2005/8/layout/vList3#6"/>
    <dgm:cxn modelId="{78245DD0-BC76-4157-A8F8-DFC04B54823B}" type="presParOf" srcId="{C23E1BD4-BFC4-4D17-9511-E01927997ADE}" destId="{71DA92A6-FD29-4484-BD33-A11D407443A9}" srcOrd="10" destOrd="0" presId="urn:microsoft.com/office/officeart/2005/8/layout/vList3#6"/>
    <dgm:cxn modelId="{A951CC3C-D8BD-4C8F-9C25-6ECE283E57A0}" type="presParOf" srcId="{71DA92A6-FD29-4484-BD33-A11D407443A9}" destId="{F9144F1C-9569-46DA-913F-4BBB34F1DF68}" srcOrd="0" destOrd="0" presId="urn:microsoft.com/office/officeart/2005/8/layout/vList3#6"/>
    <dgm:cxn modelId="{64A52647-C870-4076-8872-C5420193DB49}" type="presParOf" srcId="{71DA92A6-FD29-4484-BD33-A11D407443A9}" destId="{3CA77EA2-53F8-4CC6-899C-B0E91A896B49}" srcOrd="1" destOrd="0" presId="urn:microsoft.com/office/officeart/2005/8/layout/vList3#6"/>
    <dgm:cxn modelId="{BE808867-CE67-43BD-B5C4-8EF0C078974D}" type="presParOf" srcId="{C23E1BD4-BFC4-4D17-9511-E01927997ADE}" destId="{71EF12C2-E124-4E5F-BD88-34EB3D3B5646}" srcOrd="11" destOrd="0" presId="urn:microsoft.com/office/officeart/2005/8/layout/vList3#6"/>
    <dgm:cxn modelId="{B48C7BE9-E0E5-47F0-B4DE-A387788E1424}" type="presParOf" srcId="{C23E1BD4-BFC4-4D17-9511-E01927997ADE}" destId="{AE796D62-C6B9-469D-A577-67307DE0C94A}" srcOrd="12" destOrd="0" presId="urn:microsoft.com/office/officeart/2005/8/layout/vList3#6"/>
    <dgm:cxn modelId="{D0BB05CA-A65D-4EA5-81BB-78A0C43563A8}" type="presParOf" srcId="{AE796D62-C6B9-469D-A577-67307DE0C94A}" destId="{8C1056F8-D6F1-4093-A8A9-E4EBDC304086}" srcOrd="0" destOrd="0" presId="urn:microsoft.com/office/officeart/2005/8/layout/vList3#6"/>
    <dgm:cxn modelId="{6CA799A2-9F73-4EBC-B2C9-91A8195A6E5C}" type="presParOf" srcId="{AE796D62-C6B9-469D-A577-67307DE0C94A}" destId="{E9556DB1-27FE-47CD-823B-48A04DBAE463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A37E69-A6DB-41B0-A21D-14CD40140707}" type="doc">
      <dgm:prSet loTypeId="urn:microsoft.com/office/officeart/2008/layout/AlternatingPictureBlocks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21403AD-B7B4-4104-8067-3CF181E78AE3}">
      <dgm:prSet phldrT="[Text]" custT="1"/>
      <dgm:spPr/>
      <dgm:t>
        <a:bodyPr/>
        <a:lstStyle/>
        <a:p>
          <a:r>
            <a:rPr lang="en-US" sz="1800" b="1" dirty="0" smtClean="0"/>
            <a:t> Information that’s connected like a web.</a:t>
          </a:r>
        </a:p>
        <a:p>
          <a:r>
            <a:rPr lang="en-US" sz="1800" b="1" dirty="0" smtClean="0"/>
            <a:t>Most information is free.</a:t>
          </a:r>
        </a:p>
        <a:p>
          <a:r>
            <a:rPr lang="en-US" sz="1800" b="1" dirty="0" smtClean="0"/>
            <a:t>The Internet is also called: ‘The Net’ or being ‘on-line’</a:t>
          </a:r>
          <a:endParaRPr lang="en-US" sz="1800" b="1" dirty="0"/>
        </a:p>
      </dgm:t>
    </dgm:pt>
    <dgm:pt modelId="{8BF6229C-85EB-4595-87E6-4158CBC06A29}" type="parTrans" cxnId="{DF5BEA27-DB4F-4365-A976-89FED19CC974}">
      <dgm:prSet/>
      <dgm:spPr/>
      <dgm:t>
        <a:bodyPr/>
        <a:lstStyle/>
        <a:p>
          <a:endParaRPr lang="en-US" sz="1800" b="1"/>
        </a:p>
      </dgm:t>
    </dgm:pt>
    <dgm:pt modelId="{DE9171FC-BC4C-4D03-8153-F0A4B846467A}" type="sibTrans" cxnId="{DF5BEA27-DB4F-4365-A976-89FED19CC974}">
      <dgm:prSet/>
      <dgm:spPr/>
      <dgm:t>
        <a:bodyPr/>
        <a:lstStyle/>
        <a:p>
          <a:endParaRPr lang="en-US" sz="1800" b="1"/>
        </a:p>
      </dgm:t>
    </dgm:pt>
    <dgm:pt modelId="{D9B4BC7C-D1EF-46F1-84D3-0887179B41DC}">
      <dgm:prSet phldrT="[Text]" custT="1"/>
      <dgm:spPr/>
      <dgm:t>
        <a:bodyPr/>
        <a:lstStyle/>
        <a:p>
          <a:r>
            <a:rPr lang="en-US" sz="1800" b="1" dirty="0" smtClean="0"/>
            <a:t>You can surf trough the Internet by  using connections called:</a:t>
          </a:r>
        </a:p>
        <a:p>
          <a:r>
            <a:rPr lang="en-US" sz="1800" b="1" dirty="0" smtClean="0"/>
            <a:t>‘hyperlinks’ ( or links) like:</a:t>
          </a:r>
        </a:p>
        <a:p>
          <a:r>
            <a:rPr lang="en-US" sz="1800" b="1" dirty="0" smtClean="0">
              <a:hlinkClick xmlns:r="http://schemas.openxmlformats.org/officeDocument/2006/relationships" r:id="rId1"/>
            </a:rPr>
            <a:t>http://w.w.w.nonformal.edu</a:t>
          </a:r>
          <a:endParaRPr lang="en-US" sz="1800" b="1" u="sng" dirty="0" smtClean="0"/>
        </a:p>
        <a:p>
          <a:endParaRPr lang="en-US" sz="1800" b="1" dirty="0"/>
        </a:p>
      </dgm:t>
    </dgm:pt>
    <dgm:pt modelId="{43D568AA-39AC-44EA-83EA-78DC26B0B748}" type="parTrans" cxnId="{DAB41ECA-B99E-48DB-9D3E-85BC47C7C81E}">
      <dgm:prSet/>
      <dgm:spPr/>
      <dgm:t>
        <a:bodyPr/>
        <a:lstStyle/>
        <a:p>
          <a:endParaRPr lang="en-US" sz="1800" b="1"/>
        </a:p>
      </dgm:t>
    </dgm:pt>
    <dgm:pt modelId="{5CBDFF4C-BD75-4607-AD6F-D8AF6D9C8DE1}" type="sibTrans" cxnId="{DAB41ECA-B99E-48DB-9D3E-85BC47C7C81E}">
      <dgm:prSet/>
      <dgm:spPr/>
      <dgm:t>
        <a:bodyPr/>
        <a:lstStyle/>
        <a:p>
          <a:endParaRPr lang="en-US" sz="1800" b="1"/>
        </a:p>
      </dgm:t>
    </dgm:pt>
    <dgm:pt modelId="{D23EF2E7-59A0-48BD-9BB7-37C3A1BDA1C4}">
      <dgm:prSet phldrT="[Text]" custT="1"/>
      <dgm:spPr/>
      <dgm:t>
        <a:bodyPr/>
        <a:lstStyle/>
        <a:p>
          <a:r>
            <a:rPr lang="en-US" sz="1800" b="1" dirty="0" smtClean="0"/>
            <a:t>You can also find information through a program called a ‘Web Browser’ like:</a:t>
          </a:r>
        </a:p>
        <a:p>
          <a:r>
            <a:rPr lang="en-US" sz="1800" b="1" dirty="0" smtClean="0"/>
            <a:t>Netscape</a:t>
          </a:r>
        </a:p>
        <a:p>
          <a:r>
            <a:rPr lang="en-US" sz="1800" b="1" dirty="0" smtClean="0"/>
            <a:t>Firefox </a:t>
          </a:r>
        </a:p>
        <a:p>
          <a:r>
            <a:rPr lang="en-US" sz="1800" b="1" dirty="0" smtClean="0"/>
            <a:t>Internet Explorer</a:t>
          </a:r>
          <a:endParaRPr lang="en-US" sz="1800" b="1" dirty="0"/>
        </a:p>
      </dgm:t>
    </dgm:pt>
    <dgm:pt modelId="{ECD66970-AEA0-4040-9765-239732703C55}" type="parTrans" cxnId="{94FEB057-7F11-4A8D-9C62-CA7671315BFC}">
      <dgm:prSet/>
      <dgm:spPr/>
      <dgm:t>
        <a:bodyPr/>
        <a:lstStyle/>
        <a:p>
          <a:endParaRPr lang="en-US" sz="1800" b="1"/>
        </a:p>
      </dgm:t>
    </dgm:pt>
    <dgm:pt modelId="{1A01F4AF-A1E6-47F6-9126-D386D2E1DA73}" type="sibTrans" cxnId="{94FEB057-7F11-4A8D-9C62-CA7671315BFC}">
      <dgm:prSet/>
      <dgm:spPr/>
      <dgm:t>
        <a:bodyPr/>
        <a:lstStyle/>
        <a:p>
          <a:endParaRPr lang="en-US" sz="1800" b="1"/>
        </a:p>
      </dgm:t>
    </dgm:pt>
    <dgm:pt modelId="{2CC16719-2149-4DC6-854B-10F11D418CDA}" type="pres">
      <dgm:prSet presAssocID="{2DA37E69-A6DB-41B0-A21D-14CD4014070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3DEF99-3578-46CB-AF34-2377A5F4EB55}" type="pres">
      <dgm:prSet presAssocID="{321403AD-B7B4-4104-8067-3CF181E78AE3}" presName="comp" presStyleCnt="0"/>
      <dgm:spPr/>
    </dgm:pt>
    <dgm:pt modelId="{FF2CD2D6-B65B-4F95-811C-7E031E5571D6}" type="pres">
      <dgm:prSet presAssocID="{321403AD-B7B4-4104-8067-3CF181E78AE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4018F-949F-4A4D-B687-0672DBB6C31B}" type="pres">
      <dgm:prSet presAssocID="{321403AD-B7B4-4104-8067-3CF181E78AE3}" presName="rect1" presStyleLbl="lnNode1" presStyleIdx="0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3547CB8-82D0-4E43-8B72-EF3A095987EC}" type="pres">
      <dgm:prSet presAssocID="{DE9171FC-BC4C-4D03-8153-F0A4B846467A}" presName="sibTrans" presStyleCnt="0"/>
      <dgm:spPr/>
    </dgm:pt>
    <dgm:pt modelId="{3F46E66C-D337-4E5B-9649-B972DEDB7005}" type="pres">
      <dgm:prSet presAssocID="{D9B4BC7C-D1EF-46F1-84D3-0887179B41DC}" presName="comp" presStyleCnt="0"/>
      <dgm:spPr/>
    </dgm:pt>
    <dgm:pt modelId="{CB138A2E-1E3F-46D2-AD44-B75EE0DC9A89}" type="pres">
      <dgm:prSet presAssocID="{D9B4BC7C-D1EF-46F1-84D3-0887179B41DC}" presName="rect2" presStyleLbl="node1" presStyleIdx="1" presStyleCnt="3" custLinFactNeighborX="-16" custLinFactNeighborY="-3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640E-E7B9-4356-A4E0-C94762DB80A9}" type="pres">
      <dgm:prSet presAssocID="{D9B4BC7C-D1EF-46F1-84D3-0887179B41DC}" presName="rect1" presStyleLbl="lnNode1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BF625C-F538-4E53-9FDF-39469A538815}" type="pres">
      <dgm:prSet presAssocID="{5CBDFF4C-BD75-4607-AD6F-D8AF6D9C8DE1}" presName="sibTrans" presStyleCnt="0"/>
      <dgm:spPr/>
    </dgm:pt>
    <dgm:pt modelId="{313F3041-6AB6-4705-B346-E295CA45757F}" type="pres">
      <dgm:prSet presAssocID="{D23EF2E7-59A0-48BD-9BB7-37C3A1BDA1C4}" presName="comp" presStyleCnt="0"/>
      <dgm:spPr/>
    </dgm:pt>
    <dgm:pt modelId="{83586026-8523-4599-8385-8F2B032A3A9C}" type="pres">
      <dgm:prSet presAssocID="{D23EF2E7-59A0-48BD-9BB7-37C3A1BDA1C4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AC363-1839-45C0-B3BA-5A177E3FF637}" type="pres">
      <dgm:prSet presAssocID="{D23EF2E7-59A0-48BD-9BB7-37C3A1BDA1C4}" presName="rect1" presStyleLbl="lnNode1" presStyleIdx="2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F5BEA27-DB4F-4365-A976-89FED19CC974}" srcId="{2DA37E69-A6DB-41B0-A21D-14CD40140707}" destId="{321403AD-B7B4-4104-8067-3CF181E78AE3}" srcOrd="0" destOrd="0" parTransId="{8BF6229C-85EB-4595-87E6-4158CBC06A29}" sibTransId="{DE9171FC-BC4C-4D03-8153-F0A4B846467A}"/>
    <dgm:cxn modelId="{8740EC34-2F38-4460-8D13-39476E507F35}" type="presOf" srcId="{D23EF2E7-59A0-48BD-9BB7-37C3A1BDA1C4}" destId="{83586026-8523-4599-8385-8F2B032A3A9C}" srcOrd="0" destOrd="0" presId="urn:microsoft.com/office/officeart/2008/layout/AlternatingPictureBlocks"/>
    <dgm:cxn modelId="{22603EC6-02F2-470D-A1DD-65C46E05AAD3}" type="presOf" srcId="{321403AD-B7B4-4104-8067-3CF181E78AE3}" destId="{FF2CD2D6-B65B-4F95-811C-7E031E5571D6}" srcOrd="0" destOrd="0" presId="urn:microsoft.com/office/officeart/2008/layout/AlternatingPictureBlocks"/>
    <dgm:cxn modelId="{DAB41ECA-B99E-48DB-9D3E-85BC47C7C81E}" srcId="{2DA37E69-A6DB-41B0-A21D-14CD40140707}" destId="{D9B4BC7C-D1EF-46F1-84D3-0887179B41DC}" srcOrd="1" destOrd="0" parTransId="{43D568AA-39AC-44EA-83EA-78DC26B0B748}" sibTransId="{5CBDFF4C-BD75-4607-AD6F-D8AF6D9C8DE1}"/>
    <dgm:cxn modelId="{F3654CAB-FADF-4A8F-A080-BE9ACD264C10}" type="presOf" srcId="{2DA37E69-A6DB-41B0-A21D-14CD40140707}" destId="{2CC16719-2149-4DC6-854B-10F11D418CDA}" srcOrd="0" destOrd="0" presId="urn:microsoft.com/office/officeart/2008/layout/AlternatingPictureBlocks"/>
    <dgm:cxn modelId="{D1DE5FC3-4FDB-442E-B5F7-6477316D6EB0}" type="presOf" srcId="{D9B4BC7C-D1EF-46F1-84D3-0887179B41DC}" destId="{CB138A2E-1E3F-46D2-AD44-B75EE0DC9A89}" srcOrd="0" destOrd="0" presId="urn:microsoft.com/office/officeart/2008/layout/AlternatingPictureBlocks"/>
    <dgm:cxn modelId="{94FEB057-7F11-4A8D-9C62-CA7671315BFC}" srcId="{2DA37E69-A6DB-41B0-A21D-14CD40140707}" destId="{D23EF2E7-59A0-48BD-9BB7-37C3A1BDA1C4}" srcOrd="2" destOrd="0" parTransId="{ECD66970-AEA0-4040-9765-239732703C55}" sibTransId="{1A01F4AF-A1E6-47F6-9126-D386D2E1DA73}"/>
    <dgm:cxn modelId="{1D821F52-A2D2-4541-A645-8D95251C67D2}" type="presParOf" srcId="{2CC16719-2149-4DC6-854B-10F11D418CDA}" destId="{353DEF99-3578-46CB-AF34-2377A5F4EB55}" srcOrd="0" destOrd="0" presId="urn:microsoft.com/office/officeart/2008/layout/AlternatingPictureBlocks"/>
    <dgm:cxn modelId="{A3888903-4BB2-4B05-B7B1-18A12A917B3E}" type="presParOf" srcId="{353DEF99-3578-46CB-AF34-2377A5F4EB55}" destId="{FF2CD2D6-B65B-4F95-811C-7E031E5571D6}" srcOrd="0" destOrd="0" presId="urn:microsoft.com/office/officeart/2008/layout/AlternatingPictureBlocks"/>
    <dgm:cxn modelId="{3807D2E7-0C84-44A5-9900-D9AAA0596CAC}" type="presParOf" srcId="{353DEF99-3578-46CB-AF34-2377A5F4EB55}" destId="{1834018F-949F-4A4D-B687-0672DBB6C31B}" srcOrd="1" destOrd="0" presId="urn:microsoft.com/office/officeart/2008/layout/AlternatingPictureBlocks"/>
    <dgm:cxn modelId="{5E81C8B9-073B-454E-8475-68E424BA3484}" type="presParOf" srcId="{2CC16719-2149-4DC6-854B-10F11D418CDA}" destId="{73547CB8-82D0-4E43-8B72-EF3A095987EC}" srcOrd="1" destOrd="0" presId="urn:microsoft.com/office/officeart/2008/layout/AlternatingPictureBlocks"/>
    <dgm:cxn modelId="{4DC13FB9-1157-484B-AF14-9266E11C04B7}" type="presParOf" srcId="{2CC16719-2149-4DC6-854B-10F11D418CDA}" destId="{3F46E66C-D337-4E5B-9649-B972DEDB7005}" srcOrd="2" destOrd="0" presId="urn:microsoft.com/office/officeart/2008/layout/AlternatingPictureBlocks"/>
    <dgm:cxn modelId="{260FD4C3-28A7-450A-9166-06DD20278CB9}" type="presParOf" srcId="{3F46E66C-D337-4E5B-9649-B972DEDB7005}" destId="{CB138A2E-1E3F-46D2-AD44-B75EE0DC9A89}" srcOrd="0" destOrd="0" presId="urn:microsoft.com/office/officeart/2008/layout/AlternatingPictureBlocks"/>
    <dgm:cxn modelId="{6C216542-8B87-43C5-B6E9-FE3D61F4F5E1}" type="presParOf" srcId="{3F46E66C-D337-4E5B-9649-B972DEDB7005}" destId="{1962640E-E7B9-4356-A4E0-C94762DB80A9}" srcOrd="1" destOrd="0" presId="urn:microsoft.com/office/officeart/2008/layout/AlternatingPictureBlocks"/>
    <dgm:cxn modelId="{9EDDB8B6-E2FC-4EDB-943B-FDB211EF4DE3}" type="presParOf" srcId="{2CC16719-2149-4DC6-854B-10F11D418CDA}" destId="{31BF625C-F538-4E53-9FDF-39469A538815}" srcOrd="3" destOrd="0" presId="urn:microsoft.com/office/officeart/2008/layout/AlternatingPictureBlocks"/>
    <dgm:cxn modelId="{EAAD31F6-3981-470F-BC09-9315C0937681}" type="presParOf" srcId="{2CC16719-2149-4DC6-854B-10F11D418CDA}" destId="{313F3041-6AB6-4705-B346-E295CA45757F}" srcOrd="4" destOrd="0" presId="urn:microsoft.com/office/officeart/2008/layout/AlternatingPictureBlocks"/>
    <dgm:cxn modelId="{7D880469-3F3B-4E36-96FC-9FE28635F903}" type="presParOf" srcId="{313F3041-6AB6-4705-B346-E295CA45757F}" destId="{83586026-8523-4599-8385-8F2B032A3A9C}" srcOrd="0" destOrd="0" presId="urn:microsoft.com/office/officeart/2008/layout/AlternatingPictureBlocks"/>
    <dgm:cxn modelId="{AF586574-0ADF-42F7-9F44-F65E94C11C15}" type="presParOf" srcId="{313F3041-6AB6-4705-B346-E295CA45757F}" destId="{716AC363-1839-45C0-B3BA-5A177E3FF637}" srcOrd="1" destOrd="0" presId="urn:microsoft.com/office/officeart/2008/layout/AlternatingPictureBlocks"/>
  </dgm:cxnLst>
  <dgm:bg>
    <a:blipFill>
      <a:blip xmlns:r="http://schemas.openxmlformats.org/officeDocument/2006/relationships" r:embed="rId5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0EC54C-7AFF-4426-97D2-ED9B964434F3}" type="doc">
      <dgm:prSet loTypeId="urn:microsoft.com/office/officeart/2005/8/layout/bProcess4" loCatId="process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3961-F04E-4275-B3BA-9851FC856DA9}">
      <dgm:prSet phldrT="[Text]"/>
      <dgm:spPr/>
      <dgm:t>
        <a:bodyPr/>
        <a:lstStyle/>
        <a:p>
          <a:r>
            <a:rPr lang="en-US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Regional servers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F2BF6BA5-4D9C-41FF-B05D-3A9ED0CB4646}" type="parTrans" cxnId="{88D9426D-1B0D-4B87-8495-365212625478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766608B9-F638-4520-ABCF-064D1B64F14E}" type="sibTrans" cxnId="{88D9426D-1B0D-4B87-8495-365212625478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64C177D8-3E8D-4B37-8AEF-69CE09B21EE0}">
      <dgm:prSet phldrT="[Text]"/>
      <dgm:spPr/>
      <dgm:t>
        <a:bodyPr/>
        <a:lstStyle/>
        <a:p>
          <a:r>
            <a:rPr lang="en-US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Regional servers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C623C350-90B0-4E38-82F7-5F3C4A8E2E66}" type="parTrans" cxnId="{A7CFCA37-CBA8-448C-869B-FD805D0948B7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2BAC937B-44A2-440B-A272-3F4559AB05E2}" type="sibTrans" cxnId="{A7CFCA37-CBA8-448C-869B-FD805D0948B7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D539E95C-0054-471C-B191-C497A618DD9A}">
      <dgm:prSet phldrT="[Text]"/>
      <dgm:spPr/>
      <dgm:t>
        <a:bodyPr/>
        <a:lstStyle/>
        <a:p>
          <a:r>
            <a:rPr lang="en-US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Regional </a:t>
          </a:r>
        </a:p>
        <a:p>
          <a:r>
            <a:rPr lang="en-US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Servers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6FE9461F-CD25-4489-A55C-8DBB3772C489}" type="parTrans" cxnId="{788A6DFC-1BA7-4573-A67C-4E740DE5DCD4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95DC2527-505D-4AE6-A20F-33C791923665}" type="sibTrans" cxnId="{788A6DFC-1BA7-4573-A67C-4E740DE5DCD4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3487421E-A551-44EF-8289-72F619CD5D3D}">
      <dgm:prSet phldrT="[Text]"/>
      <dgm:spPr/>
      <dgm:t>
        <a:bodyPr/>
        <a:lstStyle/>
        <a:p>
          <a:r>
            <a:rPr lang="en-US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Local servers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D71DA9EC-994B-437F-A514-08B58E34517D}" type="parTrans" cxnId="{080F485B-68D8-4EA3-8DDA-84804B913B0B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011EA555-8409-4BA2-99FD-D653B079B017}" type="sibTrans" cxnId="{080F485B-68D8-4EA3-8DDA-84804B913B0B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86A59876-1E59-4F8C-BF6B-2D1FFEB43D3F}">
      <dgm:prSet phldrT="[Text]"/>
      <dgm:spPr/>
      <dgm:t>
        <a:bodyPr/>
        <a:lstStyle/>
        <a:p>
          <a:r>
            <a:rPr lang="en-US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Local servers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3360E94A-037F-4154-99D8-8F3D04050EBE}" type="parTrans" cxnId="{5666472B-E0EB-4498-8AD0-DF9A658191CD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82A250B1-0E57-478C-AADC-E514A295DE03}" type="sibTrans" cxnId="{5666472B-E0EB-4498-8AD0-DF9A658191CD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1D75271B-EA31-4FC4-8370-7F819CE0A951}">
      <dgm:prSet phldrT="[Text]"/>
      <dgm:spPr/>
      <dgm:t>
        <a:bodyPr/>
        <a:lstStyle/>
        <a:p>
          <a:r>
            <a:rPr lang="en-US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Local servers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43FB6D31-F681-465B-AC23-AD59AF87D983}" type="parTrans" cxnId="{7D4DC5B5-640E-4CF4-B5FC-21818DBBB264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D54C7B56-BC17-4699-AD59-45829DE3CE41}" type="sibTrans" cxnId="{7D4DC5B5-640E-4CF4-B5FC-21818DBBB264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6F31A494-E863-48BC-984E-4DD7E3BDC65F}">
      <dgm:prSet phldrT="[Text]" phldr="1"/>
      <dgm:spPr/>
      <dgm:t>
        <a:bodyPr/>
        <a:lstStyle/>
        <a:p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FFC7F635-E953-4C15-BA15-3F5AFB0E298A}" type="parTrans" cxnId="{6322F1E0-3CAB-4FCD-9313-32DC33A50422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DB5667BD-9AE6-4034-A465-6A5C2E521DD2}" type="sibTrans" cxnId="{6322F1E0-3CAB-4FCD-9313-32DC33A50422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D0D19916-F1A8-45FE-92B7-55226D3F49D2}">
      <dgm:prSet phldrT="[Text]" phldr="1"/>
      <dgm:spPr/>
      <dgm:t>
        <a:bodyPr/>
        <a:lstStyle/>
        <a:p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3EEAEF68-4DA5-41C8-AA97-EBA8CC5931E7}" type="parTrans" cxnId="{B379FE9C-1683-496B-80AE-105A2D3FF888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F2A3062F-952A-49F9-BB2B-4A31BE00C56B}" type="sibTrans" cxnId="{B379FE9C-1683-496B-80AE-105A2D3FF888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5112D34F-A35C-4832-BA49-08535283A2C6}">
      <dgm:prSet phldrT="[Text]" phldr="1"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7DF35823-BC3F-4D92-9B27-31FD7621BFC5}" type="parTrans" cxnId="{50D306C4-899A-4266-9B5F-60C1F7B31A9C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B164FFCE-38E2-47F2-A007-507E8470C669}" type="sibTrans" cxnId="{50D306C4-899A-4266-9B5F-60C1F7B31A9C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BC9F5D39-F109-4C9A-8287-398E47B83E3F}" type="pres">
      <dgm:prSet presAssocID="{3E0EC54C-7AFF-4426-97D2-ED9B964434F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0A72151-5EFE-48D5-9C65-D90DBC06A169}" type="pres">
      <dgm:prSet presAssocID="{8EA63961-F04E-4275-B3BA-9851FC856DA9}" presName="compNode" presStyleCnt="0"/>
      <dgm:spPr/>
      <dgm:t>
        <a:bodyPr/>
        <a:lstStyle/>
        <a:p>
          <a:endParaRPr lang="en-US"/>
        </a:p>
      </dgm:t>
    </dgm:pt>
    <dgm:pt modelId="{4B398CEB-E36E-4A51-B321-8DD0AFC30F6D}" type="pres">
      <dgm:prSet presAssocID="{8EA63961-F04E-4275-B3BA-9851FC856DA9}" presName="dummyConnPt" presStyleCnt="0"/>
      <dgm:spPr/>
      <dgm:t>
        <a:bodyPr/>
        <a:lstStyle/>
        <a:p>
          <a:endParaRPr lang="en-US"/>
        </a:p>
      </dgm:t>
    </dgm:pt>
    <dgm:pt modelId="{E011A79F-87AC-41AE-8CAC-A1FBBA10D2FA}" type="pres">
      <dgm:prSet presAssocID="{8EA63961-F04E-4275-B3BA-9851FC856DA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0776F-56D4-4341-8D71-25499B596C46}" type="pres">
      <dgm:prSet presAssocID="{766608B9-F638-4520-ABCF-064D1B64F14E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928EE752-EE28-44C3-895A-39E35370B455}" type="pres">
      <dgm:prSet presAssocID="{64C177D8-3E8D-4B37-8AEF-69CE09B21EE0}" presName="compNode" presStyleCnt="0"/>
      <dgm:spPr/>
      <dgm:t>
        <a:bodyPr/>
        <a:lstStyle/>
        <a:p>
          <a:endParaRPr lang="en-US"/>
        </a:p>
      </dgm:t>
    </dgm:pt>
    <dgm:pt modelId="{053EEE80-3750-4624-BC8C-CB552C9A5EFA}" type="pres">
      <dgm:prSet presAssocID="{64C177D8-3E8D-4B37-8AEF-69CE09B21EE0}" presName="dummyConnPt" presStyleCnt="0"/>
      <dgm:spPr/>
      <dgm:t>
        <a:bodyPr/>
        <a:lstStyle/>
        <a:p>
          <a:endParaRPr lang="en-US"/>
        </a:p>
      </dgm:t>
    </dgm:pt>
    <dgm:pt modelId="{12C7CAB0-6A80-46BA-BF6C-406DA9FC8887}" type="pres">
      <dgm:prSet presAssocID="{64C177D8-3E8D-4B37-8AEF-69CE09B21EE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78116-71D1-4CE4-A22D-9E9343D04AE7}" type="pres">
      <dgm:prSet presAssocID="{2BAC937B-44A2-440B-A272-3F4559AB05E2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3773B924-E04B-4185-A917-3ED053B275EA}" type="pres">
      <dgm:prSet presAssocID="{D539E95C-0054-471C-B191-C497A618DD9A}" presName="compNode" presStyleCnt="0"/>
      <dgm:spPr/>
      <dgm:t>
        <a:bodyPr/>
        <a:lstStyle/>
        <a:p>
          <a:endParaRPr lang="en-US"/>
        </a:p>
      </dgm:t>
    </dgm:pt>
    <dgm:pt modelId="{201DA0FE-DD2C-456A-9411-95087A6C8A31}" type="pres">
      <dgm:prSet presAssocID="{D539E95C-0054-471C-B191-C497A618DD9A}" presName="dummyConnPt" presStyleCnt="0"/>
      <dgm:spPr/>
      <dgm:t>
        <a:bodyPr/>
        <a:lstStyle/>
        <a:p>
          <a:endParaRPr lang="en-US"/>
        </a:p>
      </dgm:t>
    </dgm:pt>
    <dgm:pt modelId="{972C606B-7EE7-4468-A2A5-AF3AA4BA8DBC}" type="pres">
      <dgm:prSet presAssocID="{D539E95C-0054-471C-B191-C497A618DD9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E0913-D76D-4C85-97B9-ED4763C3E60A}" type="pres">
      <dgm:prSet presAssocID="{95DC2527-505D-4AE6-A20F-33C791923665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E5A54685-D5D8-4F61-9A7A-8B6A3D6DF329}" type="pres">
      <dgm:prSet presAssocID="{3487421E-A551-44EF-8289-72F619CD5D3D}" presName="compNode" presStyleCnt="0"/>
      <dgm:spPr/>
      <dgm:t>
        <a:bodyPr/>
        <a:lstStyle/>
        <a:p>
          <a:endParaRPr lang="en-US"/>
        </a:p>
      </dgm:t>
    </dgm:pt>
    <dgm:pt modelId="{CF18F98D-CFC3-4509-83EC-FB69D3B01DF6}" type="pres">
      <dgm:prSet presAssocID="{3487421E-A551-44EF-8289-72F619CD5D3D}" presName="dummyConnPt" presStyleCnt="0"/>
      <dgm:spPr/>
      <dgm:t>
        <a:bodyPr/>
        <a:lstStyle/>
        <a:p>
          <a:endParaRPr lang="en-US"/>
        </a:p>
      </dgm:t>
    </dgm:pt>
    <dgm:pt modelId="{F9D0194B-262D-4706-9E30-133DB8CB0A77}" type="pres">
      <dgm:prSet presAssocID="{3487421E-A551-44EF-8289-72F619CD5D3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6885F-95F9-4AC1-A912-C2CA7E642E67}" type="pres">
      <dgm:prSet presAssocID="{011EA555-8409-4BA2-99FD-D653B079B017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82E6E943-AD2B-4F55-8AB7-1CC7444BE6AA}" type="pres">
      <dgm:prSet presAssocID="{86A59876-1E59-4F8C-BF6B-2D1FFEB43D3F}" presName="compNode" presStyleCnt="0"/>
      <dgm:spPr/>
      <dgm:t>
        <a:bodyPr/>
        <a:lstStyle/>
        <a:p>
          <a:endParaRPr lang="en-US"/>
        </a:p>
      </dgm:t>
    </dgm:pt>
    <dgm:pt modelId="{DB121525-EEE7-4C6B-9A1B-FCFC9AD4F14A}" type="pres">
      <dgm:prSet presAssocID="{86A59876-1E59-4F8C-BF6B-2D1FFEB43D3F}" presName="dummyConnPt" presStyleCnt="0"/>
      <dgm:spPr/>
      <dgm:t>
        <a:bodyPr/>
        <a:lstStyle/>
        <a:p>
          <a:endParaRPr lang="en-US"/>
        </a:p>
      </dgm:t>
    </dgm:pt>
    <dgm:pt modelId="{6450CB57-07D2-41DB-A0A0-379056083EED}" type="pres">
      <dgm:prSet presAssocID="{86A59876-1E59-4F8C-BF6B-2D1FFEB43D3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59805-5E8D-4F0F-96F9-FBC47F947CEF}" type="pres">
      <dgm:prSet presAssocID="{82A250B1-0E57-478C-AADC-E514A295DE03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36222AED-D999-4F3E-8368-855FF875F879}" type="pres">
      <dgm:prSet presAssocID="{1D75271B-EA31-4FC4-8370-7F819CE0A951}" presName="compNode" presStyleCnt="0"/>
      <dgm:spPr/>
      <dgm:t>
        <a:bodyPr/>
        <a:lstStyle/>
        <a:p>
          <a:endParaRPr lang="en-US"/>
        </a:p>
      </dgm:t>
    </dgm:pt>
    <dgm:pt modelId="{1F1C8EDB-1BB3-4E52-A9A8-ED7F458150FD}" type="pres">
      <dgm:prSet presAssocID="{1D75271B-EA31-4FC4-8370-7F819CE0A951}" presName="dummyConnPt" presStyleCnt="0"/>
      <dgm:spPr/>
      <dgm:t>
        <a:bodyPr/>
        <a:lstStyle/>
        <a:p>
          <a:endParaRPr lang="en-US"/>
        </a:p>
      </dgm:t>
    </dgm:pt>
    <dgm:pt modelId="{781B3B39-315D-4FAE-9652-B194F1F0B202}" type="pres">
      <dgm:prSet presAssocID="{1D75271B-EA31-4FC4-8370-7F819CE0A95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FB70F-B5B1-4BF0-8A4C-4BC64D4F7970}" type="pres">
      <dgm:prSet presAssocID="{D54C7B56-BC17-4699-AD59-45829DE3CE41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5B659AA-D34E-45AD-AF3E-093E0F1A7A88}" type="pres">
      <dgm:prSet presAssocID="{6F31A494-E863-48BC-984E-4DD7E3BDC65F}" presName="compNode" presStyleCnt="0"/>
      <dgm:spPr/>
      <dgm:t>
        <a:bodyPr/>
        <a:lstStyle/>
        <a:p>
          <a:endParaRPr lang="en-US"/>
        </a:p>
      </dgm:t>
    </dgm:pt>
    <dgm:pt modelId="{93C32D5A-38D4-4046-87F9-BC29DDB074A5}" type="pres">
      <dgm:prSet presAssocID="{6F31A494-E863-48BC-984E-4DD7E3BDC65F}" presName="dummyConnPt" presStyleCnt="0"/>
      <dgm:spPr/>
      <dgm:t>
        <a:bodyPr/>
        <a:lstStyle/>
        <a:p>
          <a:endParaRPr lang="en-US"/>
        </a:p>
      </dgm:t>
    </dgm:pt>
    <dgm:pt modelId="{229692F1-0540-4BE3-80A3-688E4302A2A3}" type="pres">
      <dgm:prSet presAssocID="{6F31A494-E863-48BC-984E-4DD7E3BDC6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A143-E155-4FA4-98EB-C8832A3B2D7A}" type="pres">
      <dgm:prSet presAssocID="{DB5667BD-9AE6-4034-A465-6A5C2E521DD2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E944338C-0C89-4425-96F7-786B375D08D2}" type="pres">
      <dgm:prSet presAssocID="{D0D19916-F1A8-45FE-92B7-55226D3F49D2}" presName="compNode" presStyleCnt="0"/>
      <dgm:spPr/>
      <dgm:t>
        <a:bodyPr/>
        <a:lstStyle/>
        <a:p>
          <a:endParaRPr lang="en-US"/>
        </a:p>
      </dgm:t>
    </dgm:pt>
    <dgm:pt modelId="{016AB47D-EACC-46C5-B0C4-49E3A7002993}" type="pres">
      <dgm:prSet presAssocID="{D0D19916-F1A8-45FE-92B7-55226D3F49D2}" presName="dummyConnPt" presStyleCnt="0"/>
      <dgm:spPr/>
      <dgm:t>
        <a:bodyPr/>
        <a:lstStyle/>
        <a:p>
          <a:endParaRPr lang="en-US"/>
        </a:p>
      </dgm:t>
    </dgm:pt>
    <dgm:pt modelId="{1E33A123-ED74-480A-ADFE-0C45F00E1875}" type="pres">
      <dgm:prSet presAssocID="{D0D19916-F1A8-45FE-92B7-55226D3F49D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EB803-1BCF-4036-8E7D-4502E33E37AB}" type="pres">
      <dgm:prSet presAssocID="{F2A3062F-952A-49F9-BB2B-4A31BE00C56B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3B015CDA-ABAE-4770-BFBE-39978A3F3E00}" type="pres">
      <dgm:prSet presAssocID="{5112D34F-A35C-4832-BA49-08535283A2C6}" presName="compNode" presStyleCnt="0"/>
      <dgm:spPr/>
      <dgm:t>
        <a:bodyPr/>
        <a:lstStyle/>
        <a:p>
          <a:endParaRPr lang="en-US"/>
        </a:p>
      </dgm:t>
    </dgm:pt>
    <dgm:pt modelId="{1FA5C6FA-82A2-47CD-8522-708AECCD6681}" type="pres">
      <dgm:prSet presAssocID="{5112D34F-A35C-4832-BA49-08535283A2C6}" presName="dummyConnPt" presStyleCnt="0"/>
      <dgm:spPr/>
      <dgm:t>
        <a:bodyPr/>
        <a:lstStyle/>
        <a:p>
          <a:endParaRPr lang="en-US"/>
        </a:p>
      </dgm:t>
    </dgm:pt>
    <dgm:pt modelId="{ECF8F14D-A00B-475A-9B2C-A0FACE2F4A01}" type="pres">
      <dgm:prSet presAssocID="{5112D34F-A35C-4832-BA49-08535283A2C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DA3AFC-0936-411B-B33F-0A98996B545B}" type="presOf" srcId="{8EA63961-F04E-4275-B3BA-9851FC856DA9}" destId="{E011A79F-87AC-41AE-8CAC-A1FBBA10D2FA}" srcOrd="0" destOrd="0" presId="urn:microsoft.com/office/officeart/2005/8/layout/bProcess4"/>
    <dgm:cxn modelId="{79E21CED-8D22-42C0-8162-2802E4899DB6}" type="presOf" srcId="{3487421E-A551-44EF-8289-72F619CD5D3D}" destId="{F9D0194B-262D-4706-9E30-133DB8CB0A77}" srcOrd="0" destOrd="0" presId="urn:microsoft.com/office/officeart/2005/8/layout/bProcess4"/>
    <dgm:cxn modelId="{ECADA84D-3F13-4F36-8DEF-45A1211A6164}" type="presOf" srcId="{86A59876-1E59-4F8C-BF6B-2D1FFEB43D3F}" destId="{6450CB57-07D2-41DB-A0A0-379056083EED}" srcOrd="0" destOrd="0" presId="urn:microsoft.com/office/officeart/2005/8/layout/bProcess4"/>
    <dgm:cxn modelId="{86128276-F75C-454B-9683-E6BB88E03075}" type="presOf" srcId="{64C177D8-3E8D-4B37-8AEF-69CE09B21EE0}" destId="{12C7CAB0-6A80-46BA-BF6C-406DA9FC8887}" srcOrd="0" destOrd="0" presId="urn:microsoft.com/office/officeart/2005/8/layout/bProcess4"/>
    <dgm:cxn modelId="{B379FE9C-1683-496B-80AE-105A2D3FF888}" srcId="{3E0EC54C-7AFF-4426-97D2-ED9B964434F3}" destId="{D0D19916-F1A8-45FE-92B7-55226D3F49D2}" srcOrd="7" destOrd="0" parTransId="{3EEAEF68-4DA5-41C8-AA97-EBA8CC5931E7}" sibTransId="{F2A3062F-952A-49F9-BB2B-4A31BE00C56B}"/>
    <dgm:cxn modelId="{699D7B95-9FFD-4F84-A6AE-1A16DEA8C23D}" type="presOf" srcId="{2BAC937B-44A2-440B-A272-3F4559AB05E2}" destId="{67478116-71D1-4CE4-A22D-9E9343D04AE7}" srcOrd="0" destOrd="0" presId="urn:microsoft.com/office/officeart/2005/8/layout/bProcess4"/>
    <dgm:cxn modelId="{DA3737BF-CB15-4287-B3DB-07713617D3FA}" type="presOf" srcId="{6F31A494-E863-48BC-984E-4DD7E3BDC65F}" destId="{229692F1-0540-4BE3-80A3-688E4302A2A3}" srcOrd="0" destOrd="0" presId="urn:microsoft.com/office/officeart/2005/8/layout/bProcess4"/>
    <dgm:cxn modelId="{7D4DC5B5-640E-4CF4-B5FC-21818DBBB264}" srcId="{3E0EC54C-7AFF-4426-97D2-ED9B964434F3}" destId="{1D75271B-EA31-4FC4-8370-7F819CE0A951}" srcOrd="5" destOrd="0" parTransId="{43FB6D31-F681-465B-AC23-AD59AF87D983}" sibTransId="{D54C7B56-BC17-4699-AD59-45829DE3CE41}"/>
    <dgm:cxn modelId="{1356C749-2D75-4BB7-960D-FC0DFBBB2448}" type="presOf" srcId="{D54C7B56-BC17-4699-AD59-45829DE3CE41}" destId="{246FB70F-B5B1-4BF0-8A4C-4BC64D4F7970}" srcOrd="0" destOrd="0" presId="urn:microsoft.com/office/officeart/2005/8/layout/bProcess4"/>
    <dgm:cxn modelId="{A83B34A7-BAD2-4E2D-A7B4-1E786E1B851C}" type="presOf" srcId="{5112D34F-A35C-4832-BA49-08535283A2C6}" destId="{ECF8F14D-A00B-475A-9B2C-A0FACE2F4A01}" srcOrd="0" destOrd="0" presId="urn:microsoft.com/office/officeart/2005/8/layout/bProcess4"/>
    <dgm:cxn modelId="{73692E9C-E72D-4530-A458-F22EE4FDD40E}" type="presOf" srcId="{1D75271B-EA31-4FC4-8370-7F819CE0A951}" destId="{781B3B39-315D-4FAE-9652-B194F1F0B202}" srcOrd="0" destOrd="0" presId="urn:microsoft.com/office/officeart/2005/8/layout/bProcess4"/>
    <dgm:cxn modelId="{5666472B-E0EB-4498-8AD0-DF9A658191CD}" srcId="{3E0EC54C-7AFF-4426-97D2-ED9B964434F3}" destId="{86A59876-1E59-4F8C-BF6B-2D1FFEB43D3F}" srcOrd="4" destOrd="0" parTransId="{3360E94A-037F-4154-99D8-8F3D04050EBE}" sibTransId="{82A250B1-0E57-478C-AADC-E514A295DE03}"/>
    <dgm:cxn modelId="{31351E91-1A0C-455E-81F1-0B7EE0550712}" type="presOf" srcId="{011EA555-8409-4BA2-99FD-D653B079B017}" destId="{9536885F-95F9-4AC1-A912-C2CA7E642E67}" srcOrd="0" destOrd="0" presId="urn:microsoft.com/office/officeart/2005/8/layout/bProcess4"/>
    <dgm:cxn modelId="{721338C4-54E2-48B0-BE74-DAA83BD65450}" type="presOf" srcId="{F2A3062F-952A-49F9-BB2B-4A31BE00C56B}" destId="{821EB803-1BCF-4036-8E7D-4502E33E37AB}" srcOrd="0" destOrd="0" presId="urn:microsoft.com/office/officeart/2005/8/layout/bProcess4"/>
    <dgm:cxn modelId="{A8F1D630-C4FB-4219-AE67-6EC5ECF47BB2}" type="presOf" srcId="{3E0EC54C-7AFF-4426-97D2-ED9B964434F3}" destId="{BC9F5D39-F109-4C9A-8287-398E47B83E3F}" srcOrd="0" destOrd="0" presId="urn:microsoft.com/office/officeart/2005/8/layout/bProcess4"/>
    <dgm:cxn modelId="{A7CFCA37-CBA8-448C-869B-FD805D0948B7}" srcId="{3E0EC54C-7AFF-4426-97D2-ED9B964434F3}" destId="{64C177D8-3E8D-4B37-8AEF-69CE09B21EE0}" srcOrd="1" destOrd="0" parTransId="{C623C350-90B0-4E38-82F7-5F3C4A8E2E66}" sibTransId="{2BAC937B-44A2-440B-A272-3F4559AB05E2}"/>
    <dgm:cxn modelId="{080F485B-68D8-4EA3-8DDA-84804B913B0B}" srcId="{3E0EC54C-7AFF-4426-97D2-ED9B964434F3}" destId="{3487421E-A551-44EF-8289-72F619CD5D3D}" srcOrd="3" destOrd="0" parTransId="{D71DA9EC-994B-437F-A514-08B58E34517D}" sibTransId="{011EA555-8409-4BA2-99FD-D653B079B017}"/>
    <dgm:cxn modelId="{5E618868-9E2D-4661-AAAB-066B9ADDC4A1}" type="presOf" srcId="{766608B9-F638-4520-ABCF-064D1B64F14E}" destId="{8D10776F-56D4-4341-8D71-25499B596C46}" srcOrd="0" destOrd="0" presId="urn:microsoft.com/office/officeart/2005/8/layout/bProcess4"/>
    <dgm:cxn modelId="{6322F1E0-3CAB-4FCD-9313-32DC33A50422}" srcId="{3E0EC54C-7AFF-4426-97D2-ED9B964434F3}" destId="{6F31A494-E863-48BC-984E-4DD7E3BDC65F}" srcOrd="6" destOrd="0" parTransId="{FFC7F635-E953-4C15-BA15-3F5AFB0E298A}" sibTransId="{DB5667BD-9AE6-4034-A465-6A5C2E521DD2}"/>
    <dgm:cxn modelId="{7FD3FA91-9596-47B8-8371-D224C05C2587}" type="presOf" srcId="{82A250B1-0E57-478C-AADC-E514A295DE03}" destId="{C7759805-5E8D-4F0F-96F9-FBC47F947CEF}" srcOrd="0" destOrd="0" presId="urn:microsoft.com/office/officeart/2005/8/layout/bProcess4"/>
    <dgm:cxn modelId="{F0A3E38D-8F20-4369-96B2-A55968956F30}" type="presOf" srcId="{95DC2527-505D-4AE6-A20F-33C791923665}" destId="{94DE0913-D76D-4C85-97B9-ED4763C3E60A}" srcOrd="0" destOrd="0" presId="urn:microsoft.com/office/officeart/2005/8/layout/bProcess4"/>
    <dgm:cxn modelId="{51A23CB9-96DA-451C-83FE-2839AE95C5B0}" type="presOf" srcId="{D0D19916-F1A8-45FE-92B7-55226D3F49D2}" destId="{1E33A123-ED74-480A-ADFE-0C45F00E1875}" srcOrd="0" destOrd="0" presId="urn:microsoft.com/office/officeart/2005/8/layout/bProcess4"/>
    <dgm:cxn modelId="{788A6DFC-1BA7-4573-A67C-4E740DE5DCD4}" srcId="{3E0EC54C-7AFF-4426-97D2-ED9B964434F3}" destId="{D539E95C-0054-471C-B191-C497A618DD9A}" srcOrd="2" destOrd="0" parTransId="{6FE9461F-CD25-4489-A55C-8DBB3772C489}" sibTransId="{95DC2527-505D-4AE6-A20F-33C791923665}"/>
    <dgm:cxn modelId="{88D9426D-1B0D-4B87-8495-365212625478}" srcId="{3E0EC54C-7AFF-4426-97D2-ED9B964434F3}" destId="{8EA63961-F04E-4275-B3BA-9851FC856DA9}" srcOrd="0" destOrd="0" parTransId="{F2BF6BA5-4D9C-41FF-B05D-3A9ED0CB4646}" sibTransId="{766608B9-F638-4520-ABCF-064D1B64F14E}"/>
    <dgm:cxn modelId="{705568AD-54A2-44AC-BE76-32A07308B389}" type="presOf" srcId="{D539E95C-0054-471C-B191-C497A618DD9A}" destId="{972C606B-7EE7-4468-A2A5-AF3AA4BA8DBC}" srcOrd="0" destOrd="0" presId="urn:microsoft.com/office/officeart/2005/8/layout/bProcess4"/>
    <dgm:cxn modelId="{9627513A-15A9-4B8A-B783-4D650267F46C}" type="presOf" srcId="{DB5667BD-9AE6-4034-A465-6A5C2E521DD2}" destId="{0FC8A143-E155-4FA4-98EB-C8832A3B2D7A}" srcOrd="0" destOrd="0" presId="urn:microsoft.com/office/officeart/2005/8/layout/bProcess4"/>
    <dgm:cxn modelId="{50D306C4-899A-4266-9B5F-60C1F7B31A9C}" srcId="{3E0EC54C-7AFF-4426-97D2-ED9B964434F3}" destId="{5112D34F-A35C-4832-BA49-08535283A2C6}" srcOrd="8" destOrd="0" parTransId="{7DF35823-BC3F-4D92-9B27-31FD7621BFC5}" sibTransId="{B164FFCE-38E2-47F2-A007-507E8470C669}"/>
    <dgm:cxn modelId="{254664F2-D476-43E8-97B7-1DCBD920CB89}" type="presParOf" srcId="{BC9F5D39-F109-4C9A-8287-398E47B83E3F}" destId="{F0A72151-5EFE-48D5-9C65-D90DBC06A169}" srcOrd="0" destOrd="0" presId="urn:microsoft.com/office/officeart/2005/8/layout/bProcess4"/>
    <dgm:cxn modelId="{B18E7CBA-5F27-4372-ADC3-009A791C082C}" type="presParOf" srcId="{F0A72151-5EFE-48D5-9C65-D90DBC06A169}" destId="{4B398CEB-E36E-4A51-B321-8DD0AFC30F6D}" srcOrd="0" destOrd="0" presId="urn:microsoft.com/office/officeart/2005/8/layout/bProcess4"/>
    <dgm:cxn modelId="{0028DF6E-5B75-4B49-9A0E-B1DE5BE77C1E}" type="presParOf" srcId="{F0A72151-5EFE-48D5-9C65-D90DBC06A169}" destId="{E011A79F-87AC-41AE-8CAC-A1FBBA10D2FA}" srcOrd="1" destOrd="0" presId="urn:microsoft.com/office/officeart/2005/8/layout/bProcess4"/>
    <dgm:cxn modelId="{15C3B281-52AD-4DF7-B3AC-E2792D49A816}" type="presParOf" srcId="{BC9F5D39-F109-4C9A-8287-398E47B83E3F}" destId="{8D10776F-56D4-4341-8D71-25499B596C46}" srcOrd="1" destOrd="0" presId="urn:microsoft.com/office/officeart/2005/8/layout/bProcess4"/>
    <dgm:cxn modelId="{B4C688C1-F5A3-422A-9D70-466ACCA73950}" type="presParOf" srcId="{BC9F5D39-F109-4C9A-8287-398E47B83E3F}" destId="{928EE752-EE28-44C3-895A-39E35370B455}" srcOrd="2" destOrd="0" presId="urn:microsoft.com/office/officeart/2005/8/layout/bProcess4"/>
    <dgm:cxn modelId="{E0F5E71E-A27A-4295-AD32-E4265C20C521}" type="presParOf" srcId="{928EE752-EE28-44C3-895A-39E35370B455}" destId="{053EEE80-3750-4624-BC8C-CB552C9A5EFA}" srcOrd="0" destOrd="0" presId="urn:microsoft.com/office/officeart/2005/8/layout/bProcess4"/>
    <dgm:cxn modelId="{ECA6A8DA-C9BB-4AA0-B469-C9BDE201B40F}" type="presParOf" srcId="{928EE752-EE28-44C3-895A-39E35370B455}" destId="{12C7CAB0-6A80-46BA-BF6C-406DA9FC8887}" srcOrd="1" destOrd="0" presId="urn:microsoft.com/office/officeart/2005/8/layout/bProcess4"/>
    <dgm:cxn modelId="{DEC8C00A-EE10-4642-9595-63E90B545967}" type="presParOf" srcId="{BC9F5D39-F109-4C9A-8287-398E47B83E3F}" destId="{67478116-71D1-4CE4-A22D-9E9343D04AE7}" srcOrd="3" destOrd="0" presId="urn:microsoft.com/office/officeart/2005/8/layout/bProcess4"/>
    <dgm:cxn modelId="{69D4699B-D04C-4BA7-81C9-193A2F07959C}" type="presParOf" srcId="{BC9F5D39-F109-4C9A-8287-398E47B83E3F}" destId="{3773B924-E04B-4185-A917-3ED053B275EA}" srcOrd="4" destOrd="0" presId="urn:microsoft.com/office/officeart/2005/8/layout/bProcess4"/>
    <dgm:cxn modelId="{DB3C11A5-5F36-4E79-8E8D-B917E024E7FA}" type="presParOf" srcId="{3773B924-E04B-4185-A917-3ED053B275EA}" destId="{201DA0FE-DD2C-456A-9411-95087A6C8A31}" srcOrd="0" destOrd="0" presId="urn:microsoft.com/office/officeart/2005/8/layout/bProcess4"/>
    <dgm:cxn modelId="{F37F4444-48D2-4280-8A53-C944F3375A46}" type="presParOf" srcId="{3773B924-E04B-4185-A917-3ED053B275EA}" destId="{972C606B-7EE7-4468-A2A5-AF3AA4BA8DBC}" srcOrd="1" destOrd="0" presId="urn:microsoft.com/office/officeart/2005/8/layout/bProcess4"/>
    <dgm:cxn modelId="{6C85836E-4A0B-4824-AE3B-BC17395840DD}" type="presParOf" srcId="{BC9F5D39-F109-4C9A-8287-398E47B83E3F}" destId="{94DE0913-D76D-4C85-97B9-ED4763C3E60A}" srcOrd="5" destOrd="0" presId="urn:microsoft.com/office/officeart/2005/8/layout/bProcess4"/>
    <dgm:cxn modelId="{076E89E2-E6F9-439C-AD24-38DADE798B2A}" type="presParOf" srcId="{BC9F5D39-F109-4C9A-8287-398E47B83E3F}" destId="{E5A54685-D5D8-4F61-9A7A-8B6A3D6DF329}" srcOrd="6" destOrd="0" presId="urn:microsoft.com/office/officeart/2005/8/layout/bProcess4"/>
    <dgm:cxn modelId="{358593C3-F359-48C9-B545-8610787D455D}" type="presParOf" srcId="{E5A54685-D5D8-4F61-9A7A-8B6A3D6DF329}" destId="{CF18F98D-CFC3-4509-83EC-FB69D3B01DF6}" srcOrd="0" destOrd="0" presId="urn:microsoft.com/office/officeart/2005/8/layout/bProcess4"/>
    <dgm:cxn modelId="{4A4D7C32-062A-49CC-956E-EF66D9E9DABE}" type="presParOf" srcId="{E5A54685-D5D8-4F61-9A7A-8B6A3D6DF329}" destId="{F9D0194B-262D-4706-9E30-133DB8CB0A77}" srcOrd="1" destOrd="0" presId="urn:microsoft.com/office/officeart/2005/8/layout/bProcess4"/>
    <dgm:cxn modelId="{6EFDD933-314A-4F09-9B96-D00C1B7C3B82}" type="presParOf" srcId="{BC9F5D39-F109-4C9A-8287-398E47B83E3F}" destId="{9536885F-95F9-4AC1-A912-C2CA7E642E67}" srcOrd="7" destOrd="0" presId="urn:microsoft.com/office/officeart/2005/8/layout/bProcess4"/>
    <dgm:cxn modelId="{9646F09C-A80E-43D9-856B-C89885E7416D}" type="presParOf" srcId="{BC9F5D39-F109-4C9A-8287-398E47B83E3F}" destId="{82E6E943-AD2B-4F55-8AB7-1CC7444BE6AA}" srcOrd="8" destOrd="0" presId="urn:microsoft.com/office/officeart/2005/8/layout/bProcess4"/>
    <dgm:cxn modelId="{82D94F04-9E39-4478-9D63-BC8E183A88DB}" type="presParOf" srcId="{82E6E943-AD2B-4F55-8AB7-1CC7444BE6AA}" destId="{DB121525-EEE7-4C6B-9A1B-FCFC9AD4F14A}" srcOrd="0" destOrd="0" presId="urn:microsoft.com/office/officeart/2005/8/layout/bProcess4"/>
    <dgm:cxn modelId="{1B337523-5EE5-40B5-A6BF-76F1EB16D036}" type="presParOf" srcId="{82E6E943-AD2B-4F55-8AB7-1CC7444BE6AA}" destId="{6450CB57-07D2-41DB-A0A0-379056083EED}" srcOrd="1" destOrd="0" presId="urn:microsoft.com/office/officeart/2005/8/layout/bProcess4"/>
    <dgm:cxn modelId="{94B68F70-1EE4-41BD-AFAE-233F6CC95713}" type="presParOf" srcId="{BC9F5D39-F109-4C9A-8287-398E47B83E3F}" destId="{C7759805-5E8D-4F0F-96F9-FBC47F947CEF}" srcOrd="9" destOrd="0" presId="urn:microsoft.com/office/officeart/2005/8/layout/bProcess4"/>
    <dgm:cxn modelId="{81E87AD5-942A-44E7-8C58-6C173F4C1A00}" type="presParOf" srcId="{BC9F5D39-F109-4C9A-8287-398E47B83E3F}" destId="{36222AED-D999-4F3E-8368-855FF875F879}" srcOrd="10" destOrd="0" presId="urn:microsoft.com/office/officeart/2005/8/layout/bProcess4"/>
    <dgm:cxn modelId="{F38611F2-59C0-4935-80E1-A26C92C42457}" type="presParOf" srcId="{36222AED-D999-4F3E-8368-855FF875F879}" destId="{1F1C8EDB-1BB3-4E52-A9A8-ED7F458150FD}" srcOrd="0" destOrd="0" presId="urn:microsoft.com/office/officeart/2005/8/layout/bProcess4"/>
    <dgm:cxn modelId="{D8C086D4-2368-4A3E-9125-3A694141D1D9}" type="presParOf" srcId="{36222AED-D999-4F3E-8368-855FF875F879}" destId="{781B3B39-315D-4FAE-9652-B194F1F0B202}" srcOrd="1" destOrd="0" presId="urn:microsoft.com/office/officeart/2005/8/layout/bProcess4"/>
    <dgm:cxn modelId="{1DDA9097-42F3-490C-AF8A-1B27979C472B}" type="presParOf" srcId="{BC9F5D39-F109-4C9A-8287-398E47B83E3F}" destId="{246FB70F-B5B1-4BF0-8A4C-4BC64D4F7970}" srcOrd="11" destOrd="0" presId="urn:microsoft.com/office/officeart/2005/8/layout/bProcess4"/>
    <dgm:cxn modelId="{07EBE3A0-DD10-4A8F-87EE-E03B86EE69A6}" type="presParOf" srcId="{BC9F5D39-F109-4C9A-8287-398E47B83E3F}" destId="{65B659AA-D34E-45AD-AF3E-093E0F1A7A88}" srcOrd="12" destOrd="0" presId="urn:microsoft.com/office/officeart/2005/8/layout/bProcess4"/>
    <dgm:cxn modelId="{3F11D269-7D07-41C6-94D7-F2BC5301830F}" type="presParOf" srcId="{65B659AA-D34E-45AD-AF3E-093E0F1A7A88}" destId="{93C32D5A-38D4-4046-87F9-BC29DDB074A5}" srcOrd="0" destOrd="0" presId="urn:microsoft.com/office/officeart/2005/8/layout/bProcess4"/>
    <dgm:cxn modelId="{FEDF98B0-1A95-40A5-9DD7-052133D5D7EF}" type="presParOf" srcId="{65B659AA-D34E-45AD-AF3E-093E0F1A7A88}" destId="{229692F1-0540-4BE3-80A3-688E4302A2A3}" srcOrd="1" destOrd="0" presId="urn:microsoft.com/office/officeart/2005/8/layout/bProcess4"/>
    <dgm:cxn modelId="{CC1C591A-5AFF-4262-828C-E7107554FC9C}" type="presParOf" srcId="{BC9F5D39-F109-4C9A-8287-398E47B83E3F}" destId="{0FC8A143-E155-4FA4-98EB-C8832A3B2D7A}" srcOrd="13" destOrd="0" presId="urn:microsoft.com/office/officeart/2005/8/layout/bProcess4"/>
    <dgm:cxn modelId="{16FA6DCC-A5E0-4A82-93BE-0F1481E40B97}" type="presParOf" srcId="{BC9F5D39-F109-4C9A-8287-398E47B83E3F}" destId="{E944338C-0C89-4425-96F7-786B375D08D2}" srcOrd="14" destOrd="0" presId="urn:microsoft.com/office/officeart/2005/8/layout/bProcess4"/>
    <dgm:cxn modelId="{8003D805-98C5-4893-A755-4FC380DAAFB6}" type="presParOf" srcId="{E944338C-0C89-4425-96F7-786B375D08D2}" destId="{016AB47D-EACC-46C5-B0C4-49E3A7002993}" srcOrd="0" destOrd="0" presId="urn:microsoft.com/office/officeart/2005/8/layout/bProcess4"/>
    <dgm:cxn modelId="{B03918A4-C3F5-497A-BF68-EC1C8951CCA2}" type="presParOf" srcId="{E944338C-0C89-4425-96F7-786B375D08D2}" destId="{1E33A123-ED74-480A-ADFE-0C45F00E1875}" srcOrd="1" destOrd="0" presId="urn:microsoft.com/office/officeart/2005/8/layout/bProcess4"/>
    <dgm:cxn modelId="{33E9F8AB-1414-4F71-A74B-4B18C191CA68}" type="presParOf" srcId="{BC9F5D39-F109-4C9A-8287-398E47B83E3F}" destId="{821EB803-1BCF-4036-8E7D-4502E33E37AB}" srcOrd="15" destOrd="0" presId="urn:microsoft.com/office/officeart/2005/8/layout/bProcess4"/>
    <dgm:cxn modelId="{4194B0D2-C43C-45E4-8359-94294179EE5A}" type="presParOf" srcId="{BC9F5D39-F109-4C9A-8287-398E47B83E3F}" destId="{3B015CDA-ABAE-4770-BFBE-39978A3F3E00}" srcOrd="16" destOrd="0" presId="urn:microsoft.com/office/officeart/2005/8/layout/bProcess4"/>
    <dgm:cxn modelId="{A7DE1E23-00AF-4A9D-9687-9178EAFB7017}" type="presParOf" srcId="{3B015CDA-ABAE-4770-BFBE-39978A3F3E00}" destId="{1FA5C6FA-82A2-47CD-8522-708AECCD6681}" srcOrd="0" destOrd="0" presId="urn:microsoft.com/office/officeart/2005/8/layout/bProcess4"/>
    <dgm:cxn modelId="{231A1ACE-3C71-42C1-89F7-527A9FEE0FA7}" type="presParOf" srcId="{3B015CDA-ABAE-4770-BFBE-39978A3F3E00}" destId="{ECF8F14D-A00B-475A-9B2C-A0FACE2F4A0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30A44D-8AE0-430C-990C-A95E4EF6BF26}" type="doc">
      <dgm:prSet loTypeId="urn:microsoft.com/office/officeart/2005/8/layout/vList3#1" loCatId="list" qsTypeId="urn:microsoft.com/office/officeart/2005/8/quickstyle/simple2" qsCatId="simple" csTypeId="urn:microsoft.com/office/officeart/2005/8/colors/colorful5" csCatId="colorful" phldr="1"/>
      <dgm:spPr/>
    </dgm:pt>
    <dgm:pt modelId="{BC7953A1-6207-473A-8294-3BF52A57F917}">
      <dgm:prSet phldrT="[Text]" custT="1"/>
      <dgm:spPr/>
      <dgm:t>
        <a:bodyPr/>
        <a:lstStyle/>
        <a:p>
          <a:r>
            <a:rPr lang="en-US" sz="2400" b="0" dirty="0" smtClean="0">
              <a:latin typeface="Agency FB" panose="020B0503020202020204" pitchFamily="34" charset="0"/>
              <a:cs typeface="Angsana New" pitchFamily="18" charset="-34"/>
            </a:rPr>
            <a:t>The World Wide Web (WWW)</a:t>
          </a:r>
          <a:endParaRPr lang="en-US" sz="2400" b="0" dirty="0">
            <a:latin typeface="Agency FB" panose="020B0503020202020204" pitchFamily="34" charset="0"/>
            <a:cs typeface="Angsana New" pitchFamily="18" charset="-34"/>
          </a:endParaRPr>
        </a:p>
      </dgm:t>
    </dgm:pt>
    <dgm:pt modelId="{9F75A13C-1B8A-4155-873D-ED126016BF96}" type="parTrans" cxnId="{A5F5C1E7-EBA7-4EF7-AD35-5CC923857356}">
      <dgm:prSet/>
      <dgm:spPr/>
      <dgm:t>
        <a:bodyPr/>
        <a:lstStyle/>
        <a:p>
          <a:endParaRPr lang="en-US" sz="2400" b="0">
            <a:latin typeface="Agency FB" panose="020B0503020202020204" pitchFamily="34" charset="0"/>
            <a:cs typeface="Angsana New" pitchFamily="18" charset="-34"/>
          </a:endParaRPr>
        </a:p>
      </dgm:t>
    </dgm:pt>
    <dgm:pt modelId="{355235C3-3CBF-4EB1-BC40-D0F6C3522CFC}" type="sibTrans" cxnId="{A5F5C1E7-EBA7-4EF7-AD35-5CC923857356}">
      <dgm:prSet/>
      <dgm:spPr/>
      <dgm:t>
        <a:bodyPr/>
        <a:lstStyle/>
        <a:p>
          <a:endParaRPr lang="en-US" sz="2400" b="0">
            <a:latin typeface="Agency FB" panose="020B0503020202020204" pitchFamily="34" charset="0"/>
            <a:cs typeface="Angsana New" pitchFamily="18" charset="-34"/>
          </a:endParaRPr>
        </a:p>
      </dgm:t>
    </dgm:pt>
    <dgm:pt modelId="{66C7CF22-E9D6-4452-84CF-23ABB206EDB3}">
      <dgm:prSet phldrT="[Text]" custT="1"/>
      <dgm:spPr/>
      <dgm:t>
        <a:bodyPr/>
        <a:lstStyle/>
        <a:p>
          <a:r>
            <a:rPr lang="en-US" sz="2400" b="0" dirty="0" smtClean="0">
              <a:latin typeface="Agency FB" panose="020B0503020202020204" pitchFamily="34" charset="0"/>
              <a:cs typeface="Angsana New" pitchFamily="18" charset="-34"/>
            </a:rPr>
            <a:t>E-Mail</a:t>
          </a:r>
          <a:endParaRPr lang="en-US" sz="2400" b="0" dirty="0">
            <a:latin typeface="Agency FB" panose="020B0503020202020204" pitchFamily="34" charset="0"/>
            <a:cs typeface="Angsana New" pitchFamily="18" charset="-34"/>
          </a:endParaRPr>
        </a:p>
      </dgm:t>
    </dgm:pt>
    <dgm:pt modelId="{C24A15EC-E50D-4A4E-A150-81FF437E1036}" type="parTrans" cxnId="{DC7B4CB6-499D-4EF3-AFA9-0832BD3017AC}">
      <dgm:prSet/>
      <dgm:spPr/>
      <dgm:t>
        <a:bodyPr/>
        <a:lstStyle/>
        <a:p>
          <a:endParaRPr lang="en-US" sz="2400" b="0">
            <a:latin typeface="Agency FB" panose="020B0503020202020204" pitchFamily="34" charset="0"/>
            <a:cs typeface="Angsana New" pitchFamily="18" charset="-34"/>
          </a:endParaRPr>
        </a:p>
      </dgm:t>
    </dgm:pt>
    <dgm:pt modelId="{E55DB0F5-FF1D-4885-95B3-CB3FDB0D08DD}" type="sibTrans" cxnId="{DC7B4CB6-499D-4EF3-AFA9-0832BD3017AC}">
      <dgm:prSet/>
      <dgm:spPr/>
      <dgm:t>
        <a:bodyPr/>
        <a:lstStyle/>
        <a:p>
          <a:endParaRPr lang="en-US" sz="2400" b="0">
            <a:latin typeface="Agency FB" panose="020B0503020202020204" pitchFamily="34" charset="0"/>
            <a:cs typeface="Angsana New" pitchFamily="18" charset="-34"/>
          </a:endParaRPr>
        </a:p>
      </dgm:t>
    </dgm:pt>
    <dgm:pt modelId="{B29069CC-6F8F-49F9-B765-98C67D1B6CE1}">
      <dgm:prSet phldrT="[Text]" custT="1"/>
      <dgm:spPr/>
      <dgm:t>
        <a:bodyPr/>
        <a:lstStyle/>
        <a:p>
          <a:r>
            <a:rPr lang="en-US" sz="2400" b="0" dirty="0" smtClean="0">
              <a:latin typeface="Agency FB" panose="020B0503020202020204" pitchFamily="34" charset="0"/>
              <a:cs typeface="Angsana New" pitchFamily="18" charset="-34"/>
            </a:rPr>
            <a:t>News</a:t>
          </a:r>
          <a:endParaRPr lang="en-US" sz="2400" b="0" dirty="0">
            <a:latin typeface="Agency FB" panose="020B0503020202020204" pitchFamily="34" charset="0"/>
            <a:cs typeface="Angsana New" pitchFamily="18" charset="-34"/>
          </a:endParaRPr>
        </a:p>
      </dgm:t>
    </dgm:pt>
    <dgm:pt modelId="{7A895D9B-DF6D-4A17-A726-AB1EA93866B6}" type="parTrans" cxnId="{ABC4FB5F-9FA6-41E1-850A-B8B8537D81EE}">
      <dgm:prSet/>
      <dgm:spPr/>
      <dgm:t>
        <a:bodyPr/>
        <a:lstStyle/>
        <a:p>
          <a:endParaRPr lang="en-US" sz="2400" b="0">
            <a:latin typeface="Agency FB" panose="020B0503020202020204" pitchFamily="34" charset="0"/>
            <a:cs typeface="Angsana New" pitchFamily="18" charset="-34"/>
          </a:endParaRPr>
        </a:p>
      </dgm:t>
    </dgm:pt>
    <dgm:pt modelId="{E67F17D3-32CA-4D71-9EE8-002493CE642C}" type="sibTrans" cxnId="{ABC4FB5F-9FA6-41E1-850A-B8B8537D81EE}">
      <dgm:prSet/>
      <dgm:spPr/>
      <dgm:t>
        <a:bodyPr/>
        <a:lstStyle/>
        <a:p>
          <a:endParaRPr lang="en-US" sz="2400" b="0">
            <a:latin typeface="Agency FB" panose="020B0503020202020204" pitchFamily="34" charset="0"/>
            <a:cs typeface="Angsana New" pitchFamily="18" charset="-34"/>
          </a:endParaRPr>
        </a:p>
      </dgm:t>
    </dgm:pt>
    <dgm:pt modelId="{333E31F1-A94F-4093-9956-2E4F1692E585}">
      <dgm:prSet custT="1"/>
      <dgm:spPr/>
      <dgm:t>
        <a:bodyPr/>
        <a:lstStyle/>
        <a:p>
          <a:r>
            <a:rPr lang="en-GB" sz="2400" b="0" dirty="0" smtClean="0">
              <a:latin typeface="Agency FB" panose="020B0503020202020204" pitchFamily="34" charset="0"/>
              <a:cs typeface="Angsana New" pitchFamily="18" charset="-34"/>
            </a:rPr>
            <a:t>Internet Relay Chat (IRC)</a:t>
          </a:r>
          <a:endParaRPr lang="en-GB" sz="2400" b="0" dirty="0">
            <a:latin typeface="Agency FB" panose="020B0503020202020204" pitchFamily="34" charset="0"/>
            <a:cs typeface="Angsana New" pitchFamily="18" charset="-34"/>
          </a:endParaRPr>
        </a:p>
      </dgm:t>
    </dgm:pt>
    <dgm:pt modelId="{33312192-8608-4B3C-9922-77C800D3708B}" type="parTrans" cxnId="{F28B06F0-E380-41B0-BD1E-A4B1735EAEF0}">
      <dgm:prSet/>
      <dgm:spPr/>
      <dgm:t>
        <a:bodyPr/>
        <a:lstStyle/>
        <a:p>
          <a:endParaRPr lang="en-GB" sz="2400" b="0">
            <a:latin typeface="Agency FB" panose="020B0503020202020204" pitchFamily="34" charset="0"/>
            <a:cs typeface="Angsana New" pitchFamily="18" charset="-34"/>
          </a:endParaRPr>
        </a:p>
      </dgm:t>
    </dgm:pt>
    <dgm:pt modelId="{6ADFF182-6791-48B9-B451-02358245B0F9}" type="sibTrans" cxnId="{F28B06F0-E380-41B0-BD1E-A4B1735EAEF0}">
      <dgm:prSet/>
      <dgm:spPr/>
      <dgm:t>
        <a:bodyPr/>
        <a:lstStyle/>
        <a:p>
          <a:endParaRPr lang="en-GB" sz="2400" b="0">
            <a:latin typeface="Agency FB" panose="020B0503020202020204" pitchFamily="34" charset="0"/>
            <a:cs typeface="Angsana New" pitchFamily="18" charset="-34"/>
          </a:endParaRPr>
        </a:p>
      </dgm:t>
    </dgm:pt>
    <dgm:pt modelId="{B2050E6F-C9F4-4257-8CA9-1092312D8AFE}" type="pres">
      <dgm:prSet presAssocID="{D130A44D-8AE0-430C-990C-A95E4EF6BF26}" presName="linearFlow" presStyleCnt="0">
        <dgm:presLayoutVars>
          <dgm:dir/>
          <dgm:resizeHandles val="exact"/>
        </dgm:presLayoutVars>
      </dgm:prSet>
      <dgm:spPr/>
    </dgm:pt>
    <dgm:pt modelId="{E84791BA-9A50-49D1-856C-BBE8B6DD5880}" type="pres">
      <dgm:prSet presAssocID="{BC7953A1-6207-473A-8294-3BF52A57F917}" presName="composite" presStyleCnt="0"/>
      <dgm:spPr/>
    </dgm:pt>
    <dgm:pt modelId="{30894E99-24F7-4E84-B168-029B08916222}" type="pres">
      <dgm:prSet presAssocID="{BC7953A1-6207-473A-8294-3BF52A57F91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3BDA08-A83C-4020-9AC3-B63D87950B57}" type="pres">
      <dgm:prSet presAssocID="{BC7953A1-6207-473A-8294-3BF52A57F91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EC31D-38F4-4EB3-B5E4-14C453A5A1C5}" type="pres">
      <dgm:prSet presAssocID="{355235C3-3CBF-4EB1-BC40-D0F6C3522CFC}" presName="spacing" presStyleCnt="0"/>
      <dgm:spPr/>
    </dgm:pt>
    <dgm:pt modelId="{B47C8ACF-70A1-4A9F-93F1-B3201F821E5E}" type="pres">
      <dgm:prSet presAssocID="{66C7CF22-E9D6-4452-84CF-23ABB206EDB3}" presName="composite" presStyleCnt="0"/>
      <dgm:spPr/>
    </dgm:pt>
    <dgm:pt modelId="{ABBC0883-A5BD-4ACA-ADA9-28E055090F29}" type="pres">
      <dgm:prSet presAssocID="{66C7CF22-E9D6-4452-84CF-23ABB206EDB3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B8BB2F-4BA6-459D-A771-D4AC24EBA550}" type="pres">
      <dgm:prSet presAssocID="{66C7CF22-E9D6-4452-84CF-23ABB206EDB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DEAD2-5CA5-438A-B919-CF00DDC8269A}" type="pres">
      <dgm:prSet presAssocID="{E55DB0F5-FF1D-4885-95B3-CB3FDB0D08DD}" presName="spacing" presStyleCnt="0"/>
      <dgm:spPr/>
    </dgm:pt>
    <dgm:pt modelId="{482143AF-6984-44D6-A41C-0454EFA9646B}" type="pres">
      <dgm:prSet presAssocID="{B29069CC-6F8F-49F9-B765-98C67D1B6CE1}" presName="composite" presStyleCnt="0"/>
      <dgm:spPr/>
    </dgm:pt>
    <dgm:pt modelId="{4372403B-5C45-491D-8589-672B57DCD7F0}" type="pres">
      <dgm:prSet presAssocID="{B29069CC-6F8F-49F9-B765-98C67D1B6CE1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D7885A-C6D6-450C-8F54-70EB202F52C4}" type="pres">
      <dgm:prSet presAssocID="{B29069CC-6F8F-49F9-B765-98C67D1B6CE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AA114-1D47-443F-BBD7-1A5606758F6A}" type="pres">
      <dgm:prSet presAssocID="{E67F17D3-32CA-4D71-9EE8-002493CE642C}" presName="spacing" presStyleCnt="0"/>
      <dgm:spPr/>
    </dgm:pt>
    <dgm:pt modelId="{4690C050-863C-4077-A64E-414AC47C7D1C}" type="pres">
      <dgm:prSet presAssocID="{333E31F1-A94F-4093-9956-2E4F1692E585}" presName="composite" presStyleCnt="0"/>
      <dgm:spPr/>
    </dgm:pt>
    <dgm:pt modelId="{D2321A5D-E9CB-4CF5-9D85-9D258F9FDC05}" type="pres">
      <dgm:prSet presAssocID="{333E31F1-A94F-4093-9956-2E4F1692E585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A6E4DBB-F844-41F8-96F9-D8C230607FE9}" type="pres">
      <dgm:prSet presAssocID="{333E31F1-A94F-4093-9956-2E4F1692E58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76027-06D3-469C-9A88-B67EB5E04EEB}" type="presOf" srcId="{D130A44D-8AE0-430C-990C-A95E4EF6BF26}" destId="{B2050E6F-C9F4-4257-8CA9-1092312D8AFE}" srcOrd="0" destOrd="0" presId="urn:microsoft.com/office/officeart/2005/8/layout/vList3#1"/>
    <dgm:cxn modelId="{D1458497-309B-4C05-A429-10982BB514A5}" type="presOf" srcId="{B29069CC-6F8F-49F9-B765-98C67D1B6CE1}" destId="{BCD7885A-C6D6-450C-8F54-70EB202F52C4}" srcOrd="0" destOrd="0" presId="urn:microsoft.com/office/officeart/2005/8/layout/vList3#1"/>
    <dgm:cxn modelId="{F28B06F0-E380-41B0-BD1E-A4B1735EAEF0}" srcId="{D130A44D-8AE0-430C-990C-A95E4EF6BF26}" destId="{333E31F1-A94F-4093-9956-2E4F1692E585}" srcOrd="3" destOrd="0" parTransId="{33312192-8608-4B3C-9922-77C800D3708B}" sibTransId="{6ADFF182-6791-48B9-B451-02358245B0F9}"/>
    <dgm:cxn modelId="{61C7B610-41B9-4BED-92A5-920B968B31B9}" type="presOf" srcId="{333E31F1-A94F-4093-9956-2E4F1692E585}" destId="{8A6E4DBB-F844-41F8-96F9-D8C230607FE9}" srcOrd="0" destOrd="0" presId="urn:microsoft.com/office/officeart/2005/8/layout/vList3#1"/>
    <dgm:cxn modelId="{0913E77A-31F3-405B-A9F1-F447DFAE566B}" type="presOf" srcId="{BC7953A1-6207-473A-8294-3BF52A57F917}" destId="{853BDA08-A83C-4020-9AC3-B63D87950B57}" srcOrd="0" destOrd="0" presId="urn:microsoft.com/office/officeart/2005/8/layout/vList3#1"/>
    <dgm:cxn modelId="{02F85086-F61E-425F-A955-33C801CA795E}" type="presOf" srcId="{66C7CF22-E9D6-4452-84CF-23ABB206EDB3}" destId="{DBB8BB2F-4BA6-459D-A771-D4AC24EBA550}" srcOrd="0" destOrd="0" presId="urn:microsoft.com/office/officeart/2005/8/layout/vList3#1"/>
    <dgm:cxn modelId="{DC7B4CB6-499D-4EF3-AFA9-0832BD3017AC}" srcId="{D130A44D-8AE0-430C-990C-A95E4EF6BF26}" destId="{66C7CF22-E9D6-4452-84CF-23ABB206EDB3}" srcOrd="1" destOrd="0" parTransId="{C24A15EC-E50D-4A4E-A150-81FF437E1036}" sibTransId="{E55DB0F5-FF1D-4885-95B3-CB3FDB0D08DD}"/>
    <dgm:cxn modelId="{A5F5C1E7-EBA7-4EF7-AD35-5CC923857356}" srcId="{D130A44D-8AE0-430C-990C-A95E4EF6BF26}" destId="{BC7953A1-6207-473A-8294-3BF52A57F917}" srcOrd="0" destOrd="0" parTransId="{9F75A13C-1B8A-4155-873D-ED126016BF96}" sibTransId="{355235C3-3CBF-4EB1-BC40-D0F6C3522CFC}"/>
    <dgm:cxn modelId="{ABC4FB5F-9FA6-41E1-850A-B8B8537D81EE}" srcId="{D130A44D-8AE0-430C-990C-A95E4EF6BF26}" destId="{B29069CC-6F8F-49F9-B765-98C67D1B6CE1}" srcOrd="2" destOrd="0" parTransId="{7A895D9B-DF6D-4A17-A726-AB1EA93866B6}" sibTransId="{E67F17D3-32CA-4D71-9EE8-002493CE642C}"/>
    <dgm:cxn modelId="{DD504650-D951-4433-B624-A0A86E31B8C0}" type="presParOf" srcId="{B2050E6F-C9F4-4257-8CA9-1092312D8AFE}" destId="{E84791BA-9A50-49D1-856C-BBE8B6DD5880}" srcOrd="0" destOrd="0" presId="urn:microsoft.com/office/officeart/2005/8/layout/vList3#1"/>
    <dgm:cxn modelId="{0C158653-0F91-48CD-BAE5-012F50C8C5BA}" type="presParOf" srcId="{E84791BA-9A50-49D1-856C-BBE8B6DD5880}" destId="{30894E99-24F7-4E84-B168-029B08916222}" srcOrd="0" destOrd="0" presId="urn:microsoft.com/office/officeart/2005/8/layout/vList3#1"/>
    <dgm:cxn modelId="{1CB35FED-6E06-434F-B215-466C62AD135A}" type="presParOf" srcId="{E84791BA-9A50-49D1-856C-BBE8B6DD5880}" destId="{853BDA08-A83C-4020-9AC3-B63D87950B57}" srcOrd="1" destOrd="0" presId="urn:microsoft.com/office/officeart/2005/8/layout/vList3#1"/>
    <dgm:cxn modelId="{85918DE5-55B8-4181-924E-C029E18B7794}" type="presParOf" srcId="{B2050E6F-C9F4-4257-8CA9-1092312D8AFE}" destId="{F89EC31D-38F4-4EB3-B5E4-14C453A5A1C5}" srcOrd="1" destOrd="0" presId="urn:microsoft.com/office/officeart/2005/8/layout/vList3#1"/>
    <dgm:cxn modelId="{6CDE2F73-1FD9-4D77-A54F-FA4EFFDC4EEA}" type="presParOf" srcId="{B2050E6F-C9F4-4257-8CA9-1092312D8AFE}" destId="{B47C8ACF-70A1-4A9F-93F1-B3201F821E5E}" srcOrd="2" destOrd="0" presId="urn:microsoft.com/office/officeart/2005/8/layout/vList3#1"/>
    <dgm:cxn modelId="{62119BC4-5F6A-49A8-8A32-A64D16F71348}" type="presParOf" srcId="{B47C8ACF-70A1-4A9F-93F1-B3201F821E5E}" destId="{ABBC0883-A5BD-4ACA-ADA9-28E055090F29}" srcOrd="0" destOrd="0" presId="urn:microsoft.com/office/officeart/2005/8/layout/vList3#1"/>
    <dgm:cxn modelId="{D8451C1B-535A-4042-AC10-92229CC91142}" type="presParOf" srcId="{B47C8ACF-70A1-4A9F-93F1-B3201F821E5E}" destId="{DBB8BB2F-4BA6-459D-A771-D4AC24EBA550}" srcOrd="1" destOrd="0" presId="urn:microsoft.com/office/officeart/2005/8/layout/vList3#1"/>
    <dgm:cxn modelId="{FB9A8D6D-CBAD-48C6-88EC-1C6956620951}" type="presParOf" srcId="{B2050E6F-C9F4-4257-8CA9-1092312D8AFE}" destId="{9CFDEAD2-5CA5-438A-B919-CF00DDC8269A}" srcOrd="3" destOrd="0" presId="urn:microsoft.com/office/officeart/2005/8/layout/vList3#1"/>
    <dgm:cxn modelId="{76CE37AF-9469-4A2F-9D46-196B17E3C47C}" type="presParOf" srcId="{B2050E6F-C9F4-4257-8CA9-1092312D8AFE}" destId="{482143AF-6984-44D6-A41C-0454EFA9646B}" srcOrd="4" destOrd="0" presId="urn:microsoft.com/office/officeart/2005/8/layout/vList3#1"/>
    <dgm:cxn modelId="{240657E6-F6B1-4A86-AB2B-DAEF04C4C103}" type="presParOf" srcId="{482143AF-6984-44D6-A41C-0454EFA9646B}" destId="{4372403B-5C45-491D-8589-672B57DCD7F0}" srcOrd="0" destOrd="0" presId="urn:microsoft.com/office/officeart/2005/8/layout/vList3#1"/>
    <dgm:cxn modelId="{38E13C2A-E8F0-4D2E-8B99-669257D2C554}" type="presParOf" srcId="{482143AF-6984-44D6-A41C-0454EFA9646B}" destId="{BCD7885A-C6D6-450C-8F54-70EB202F52C4}" srcOrd="1" destOrd="0" presId="urn:microsoft.com/office/officeart/2005/8/layout/vList3#1"/>
    <dgm:cxn modelId="{486A5E37-A4F8-40AC-91FF-1D4F581C98E5}" type="presParOf" srcId="{B2050E6F-C9F4-4257-8CA9-1092312D8AFE}" destId="{A54AA114-1D47-443F-BBD7-1A5606758F6A}" srcOrd="5" destOrd="0" presId="urn:microsoft.com/office/officeart/2005/8/layout/vList3#1"/>
    <dgm:cxn modelId="{BC5547C6-0344-480F-B15A-63E93F1A8B9D}" type="presParOf" srcId="{B2050E6F-C9F4-4257-8CA9-1092312D8AFE}" destId="{4690C050-863C-4077-A64E-414AC47C7D1C}" srcOrd="6" destOrd="0" presId="urn:microsoft.com/office/officeart/2005/8/layout/vList3#1"/>
    <dgm:cxn modelId="{4593FEFC-08E4-487F-9FA5-40224E05C617}" type="presParOf" srcId="{4690C050-863C-4077-A64E-414AC47C7D1C}" destId="{D2321A5D-E9CB-4CF5-9D85-9D258F9FDC05}" srcOrd="0" destOrd="0" presId="urn:microsoft.com/office/officeart/2005/8/layout/vList3#1"/>
    <dgm:cxn modelId="{00AD205B-337C-4190-A5DF-51AF0BFDDBFC}" type="presParOf" srcId="{4690C050-863C-4077-A64E-414AC47C7D1C}" destId="{8A6E4DBB-F844-41F8-96F9-D8C230607FE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7C893F-5A0F-4F82-9E0A-CD7D4A23F7F5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A380CB8-6C8A-4311-B53C-5364A67E0200}">
      <dgm:prSet phldrT="[Text]" custT="1"/>
      <dgm:spPr/>
      <dgm:t>
        <a:bodyPr/>
        <a:lstStyle/>
        <a:p>
          <a:r>
            <a:rPr lang="en-US" sz="1600" b="0" dirty="0" smtClean="0"/>
            <a:t>The data you are sending do not travel to your friend’s computer directly but it gets broken up into separate data packets</a:t>
          </a:r>
        </a:p>
      </dgm:t>
    </dgm:pt>
    <dgm:pt modelId="{3179D9CD-543F-4091-9E55-A855E92B497F}" type="parTrans" cxnId="{F47C0963-B95A-44E7-9EC2-26DC03644CC5}">
      <dgm:prSet/>
      <dgm:spPr/>
      <dgm:t>
        <a:bodyPr/>
        <a:lstStyle/>
        <a:p>
          <a:endParaRPr lang="th-TH" sz="1600" b="0"/>
        </a:p>
      </dgm:t>
    </dgm:pt>
    <dgm:pt modelId="{61FE7456-8967-4542-A1F3-422950ADD509}" type="sibTrans" cxnId="{F47C0963-B95A-44E7-9EC2-26DC03644CC5}">
      <dgm:prSet custT="1"/>
      <dgm:spPr/>
      <dgm:t>
        <a:bodyPr/>
        <a:lstStyle/>
        <a:p>
          <a:endParaRPr lang="th-TH" sz="1600" b="0"/>
        </a:p>
      </dgm:t>
    </dgm:pt>
    <dgm:pt modelId="{4875D617-680E-42EE-BB8A-9A153E8E7A4E}">
      <dgm:prSet phldrT="[Text]" custT="1"/>
      <dgm:spPr/>
      <dgm:t>
        <a:bodyPr/>
        <a:lstStyle/>
        <a:p>
          <a:r>
            <a:rPr lang="en-US" sz="1600" b="0" dirty="0" smtClean="0"/>
            <a:t>Because these packets will travel separate routes, some will arrive sooner than others</a:t>
          </a:r>
          <a:endParaRPr lang="th-TH" sz="1600" b="0" dirty="0"/>
        </a:p>
      </dgm:t>
    </dgm:pt>
    <dgm:pt modelId="{5F3FE2F1-9EA0-47EB-A7EB-2B8EC4124BE8}" type="parTrans" cxnId="{0E378B03-EDFF-42B9-9D09-52F3F839ECC5}">
      <dgm:prSet/>
      <dgm:spPr/>
      <dgm:t>
        <a:bodyPr/>
        <a:lstStyle/>
        <a:p>
          <a:endParaRPr lang="th-TH" sz="1600" b="0"/>
        </a:p>
      </dgm:t>
    </dgm:pt>
    <dgm:pt modelId="{D4243522-9B58-4816-968F-B7F7A3A7A0CC}" type="sibTrans" cxnId="{0E378B03-EDFF-42B9-9D09-52F3F839ECC5}">
      <dgm:prSet/>
      <dgm:spPr/>
      <dgm:t>
        <a:bodyPr/>
        <a:lstStyle/>
        <a:p>
          <a:endParaRPr lang="th-TH" sz="1600" b="0"/>
        </a:p>
      </dgm:t>
    </dgm:pt>
    <dgm:pt modelId="{767EFF3F-0240-4D24-ACFF-C223737E82E1}" type="pres">
      <dgm:prSet presAssocID="{BD7C893F-5A0F-4F82-9E0A-CD7D4A23F7F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537E5F-6A53-4226-80C5-7AAE0900065A}" type="pres">
      <dgm:prSet presAssocID="{FA380CB8-6C8A-4311-B53C-5364A67E0200}" presName="composite" presStyleCnt="0"/>
      <dgm:spPr/>
      <dgm:t>
        <a:bodyPr/>
        <a:lstStyle/>
        <a:p>
          <a:endParaRPr lang="en-US"/>
        </a:p>
      </dgm:t>
    </dgm:pt>
    <dgm:pt modelId="{17246E42-AE33-4E69-9D6C-13ACCFA94B31}" type="pres">
      <dgm:prSet presAssocID="{FA380CB8-6C8A-4311-B53C-5364A67E0200}" presName="LShape" presStyleLbl="alignNode1" presStyleIdx="0" presStyleCnt="3"/>
      <dgm:spPr/>
      <dgm:t>
        <a:bodyPr/>
        <a:lstStyle/>
        <a:p>
          <a:endParaRPr lang="en-US"/>
        </a:p>
      </dgm:t>
    </dgm:pt>
    <dgm:pt modelId="{C9380FDA-E68B-44DD-AFB6-545C2E07228D}" type="pres">
      <dgm:prSet presAssocID="{FA380CB8-6C8A-4311-B53C-5364A67E0200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6703D-A13F-486B-8A31-4435F18930C0}" type="pres">
      <dgm:prSet presAssocID="{FA380CB8-6C8A-4311-B53C-5364A67E0200}" presName="Triangle" presStyleLbl="alignNode1" presStyleIdx="1" presStyleCnt="3"/>
      <dgm:spPr/>
      <dgm:t>
        <a:bodyPr/>
        <a:lstStyle/>
        <a:p>
          <a:endParaRPr lang="en-US"/>
        </a:p>
      </dgm:t>
    </dgm:pt>
    <dgm:pt modelId="{61CD5D42-8380-49EE-95F0-8C3124869BE1}" type="pres">
      <dgm:prSet presAssocID="{61FE7456-8967-4542-A1F3-422950ADD509}" presName="sibTrans" presStyleCnt="0"/>
      <dgm:spPr/>
      <dgm:t>
        <a:bodyPr/>
        <a:lstStyle/>
        <a:p>
          <a:endParaRPr lang="en-US"/>
        </a:p>
      </dgm:t>
    </dgm:pt>
    <dgm:pt modelId="{22AF7500-1CF0-4442-8FC8-C76A5D366455}" type="pres">
      <dgm:prSet presAssocID="{61FE7456-8967-4542-A1F3-422950ADD509}" presName="space" presStyleCnt="0"/>
      <dgm:spPr/>
      <dgm:t>
        <a:bodyPr/>
        <a:lstStyle/>
        <a:p>
          <a:endParaRPr lang="en-US"/>
        </a:p>
      </dgm:t>
    </dgm:pt>
    <dgm:pt modelId="{9717E5B8-4365-48A2-AF96-D29862502E4D}" type="pres">
      <dgm:prSet presAssocID="{4875D617-680E-42EE-BB8A-9A153E8E7A4E}" presName="composite" presStyleCnt="0"/>
      <dgm:spPr/>
      <dgm:t>
        <a:bodyPr/>
        <a:lstStyle/>
        <a:p>
          <a:endParaRPr lang="en-US"/>
        </a:p>
      </dgm:t>
    </dgm:pt>
    <dgm:pt modelId="{7128A83F-A8E6-4E1A-A182-B09371D328E9}" type="pres">
      <dgm:prSet presAssocID="{4875D617-680E-42EE-BB8A-9A153E8E7A4E}" presName="LShape" presStyleLbl="alignNode1" presStyleIdx="2" presStyleCnt="3"/>
      <dgm:spPr/>
      <dgm:t>
        <a:bodyPr/>
        <a:lstStyle/>
        <a:p>
          <a:endParaRPr lang="en-US"/>
        </a:p>
      </dgm:t>
    </dgm:pt>
    <dgm:pt modelId="{4EB52047-D7CE-4874-B800-B2B60FF8C7CF}" type="pres">
      <dgm:prSet presAssocID="{4875D617-680E-42EE-BB8A-9A153E8E7A4E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851002-8229-4115-9A8A-A6FBF1257F94}" type="presOf" srcId="{4875D617-680E-42EE-BB8A-9A153E8E7A4E}" destId="{4EB52047-D7CE-4874-B800-B2B60FF8C7CF}" srcOrd="0" destOrd="0" presId="urn:microsoft.com/office/officeart/2009/3/layout/StepUpProcess"/>
    <dgm:cxn modelId="{F47C0963-B95A-44E7-9EC2-26DC03644CC5}" srcId="{BD7C893F-5A0F-4F82-9E0A-CD7D4A23F7F5}" destId="{FA380CB8-6C8A-4311-B53C-5364A67E0200}" srcOrd="0" destOrd="0" parTransId="{3179D9CD-543F-4091-9E55-A855E92B497F}" sibTransId="{61FE7456-8967-4542-A1F3-422950ADD509}"/>
    <dgm:cxn modelId="{0548C7C9-DAC4-464F-9745-406391CC8945}" type="presOf" srcId="{FA380CB8-6C8A-4311-B53C-5364A67E0200}" destId="{C9380FDA-E68B-44DD-AFB6-545C2E07228D}" srcOrd="0" destOrd="0" presId="urn:microsoft.com/office/officeart/2009/3/layout/StepUpProcess"/>
    <dgm:cxn modelId="{0E378B03-EDFF-42B9-9D09-52F3F839ECC5}" srcId="{BD7C893F-5A0F-4F82-9E0A-CD7D4A23F7F5}" destId="{4875D617-680E-42EE-BB8A-9A153E8E7A4E}" srcOrd="1" destOrd="0" parTransId="{5F3FE2F1-9EA0-47EB-A7EB-2B8EC4124BE8}" sibTransId="{D4243522-9B58-4816-968F-B7F7A3A7A0CC}"/>
    <dgm:cxn modelId="{DA8B6556-00F2-48A0-A06C-EC40EB0C0706}" type="presOf" srcId="{BD7C893F-5A0F-4F82-9E0A-CD7D4A23F7F5}" destId="{767EFF3F-0240-4D24-ACFF-C223737E82E1}" srcOrd="0" destOrd="0" presId="urn:microsoft.com/office/officeart/2009/3/layout/StepUpProcess"/>
    <dgm:cxn modelId="{DC35945B-0970-498B-9DA3-0CE9AF88BC99}" type="presParOf" srcId="{767EFF3F-0240-4D24-ACFF-C223737E82E1}" destId="{40537E5F-6A53-4226-80C5-7AAE0900065A}" srcOrd="0" destOrd="0" presId="urn:microsoft.com/office/officeart/2009/3/layout/StepUpProcess"/>
    <dgm:cxn modelId="{331CACDA-6B81-408D-9BFD-8969D5C5309A}" type="presParOf" srcId="{40537E5F-6A53-4226-80C5-7AAE0900065A}" destId="{17246E42-AE33-4E69-9D6C-13ACCFA94B31}" srcOrd="0" destOrd="0" presId="urn:microsoft.com/office/officeart/2009/3/layout/StepUpProcess"/>
    <dgm:cxn modelId="{93FC1232-8764-4F90-A875-73E13D2120B5}" type="presParOf" srcId="{40537E5F-6A53-4226-80C5-7AAE0900065A}" destId="{C9380FDA-E68B-44DD-AFB6-545C2E07228D}" srcOrd="1" destOrd="0" presId="urn:microsoft.com/office/officeart/2009/3/layout/StepUpProcess"/>
    <dgm:cxn modelId="{68B4B29F-F908-4019-9BAD-14BF0617AE2B}" type="presParOf" srcId="{40537E5F-6A53-4226-80C5-7AAE0900065A}" destId="{6C66703D-A13F-486B-8A31-4435F18930C0}" srcOrd="2" destOrd="0" presId="urn:microsoft.com/office/officeart/2009/3/layout/StepUpProcess"/>
    <dgm:cxn modelId="{3BE8BD12-8844-4F7E-845A-4BCCBE5E6BEA}" type="presParOf" srcId="{767EFF3F-0240-4D24-ACFF-C223737E82E1}" destId="{61CD5D42-8380-49EE-95F0-8C3124869BE1}" srcOrd="1" destOrd="0" presId="urn:microsoft.com/office/officeart/2009/3/layout/StepUpProcess"/>
    <dgm:cxn modelId="{B152A845-FA0C-4968-83BE-DC677D892CC0}" type="presParOf" srcId="{61CD5D42-8380-49EE-95F0-8C3124869BE1}" destId="{22AF7500-1CF0-4442-8FC8-C76A5D366455}" srcOrd="0" destOrd="0" presId="urn:microsoft.com/office/officeart/2009/3/layout/StepUpProcess"/>
    <dgm:cxn modelId="{B385A0F3-FF15-499B-BF69-F37FD533147C}" type="presParOf" srcId="{767EFF3F-0240-4D24-ACFF-C223737E82E1}" destId="{9717E5B8-4365-48A2-AF96-D29862502E4D}" srcOrd="2" destOrd="0" presId="urn:microsoft.com/office/officeart/2009/3/layout/StepUpProcess"/>
    <dgm:cxn modelId="{024FCE9D-2983-4004-BAE3-593B021FFD72}" type="presParOf" srcId="{9717E5B8-4365-48A2-AF96-D29862502E4D}" destId="{7128A83F-A8E6-4E1A-A182-B09371D328E9}" srcOrd="0" destOrd="0" presId="urn:microsoft.com/office/officeart/2009/3/layout/StepUpProcess"/>
    <dgm:cxn modelId="{9EDEC56F-0158-4FC4-9B2C-E9359535BDC6}" type="presParOf" srcId="{9717E5B8-4365-48A2-AF96-D29862502E4D}" destId="{4EB52047-D7CE-4874-B800-B2B60FF8C7C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22584-58F9-4861-B986-51C60436A907}">
      <dsp:nvSpPr>
        <dsp:cNvPr id="0" name=""/>
        <dsp:cNvSpPr/>
      </dsp:nvSpPr>
      <dsp:spPr>
        <a:xfrm rot="10800000">
          <a:off x="1531620" y="426719"/>
          <a:ext cx="4053840" cy="204216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0536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1971 </a:t>
          </a:r>
          <a:endParaRPr lang="en-US" sz="5100" kern="1200" dirty="0" smtClean="0"/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 E-mail</a:t>
          </a:r>
          <a:endParaRPr lang="en-US" sz="5100" kern="1200" dirty="0"/>
        </a:p>
      </dsp:txBody>
      <dsp:txXfrm rot="10800000">
        <a:off x="2042160" y="426719"/>
        <a:ext cx="3543300" cy="2042160"/>
      </dsp:txXfrm>
    </dsp:sp>
    <dsp:sp modelId="{06890238-3A12-47D0-9133-D4DF538629C0}">
      <dsp:nvSpPr>
        <dsp:cNvPr id="0" name=""/>
        <dsp:cNvSpPr/>
      </dsp:nvSpPr>
      <dsp:spPr>
        <a:xfrm>
          <a:off x="510539" y="426719"/>
          <a:ext cx="2042160" cy="20421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53268-FDF3-4103-B372-629D450EE6ED}">
      <dsp:nvSpPr>
        <dsp:cNvPr id="0" name=""/>
        <dsp:cNvSpPr/>
      </dsp:nvSpPr>
      <dsp:spPr>
        <a:xfrm>
          <a:off x="403872" y="0"/>
          <a:ext cx="6865620" cy="329830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99666B-73A4-4BAC-AD00-AE46044ABF05}">
      <dsp:nvSpPr>
        <dsp:cNvPr id="0" name=""/>
        <dsp:cNvSpPr/>
      </dsp:nvSpPr>
      <dsp:spPr>
        <a:xfrm>
          <a:off x="3943" y="989490"/>
          <a:ext cx="2437358" cy="1319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  <a:reflection blurRad="12700" stA="35000" endPos="4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4200000"/>
          </a:lightRig>
        </a:scene3d>
        <a:sp3d prstMaterial="softEdge"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HTTP://</a:t>
          </a:r>
          <a:r>
            <a:rPr lang="en-US" sz="18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en-US" sz="1800" kern="1200" smtClean="0"/>
            <a:t>is based on the client/server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principle</a:t>
          </a:r>
          <a:endParaRPr lang="en-US" sz="1800" kern="1200" dirty="0"/>
        </a:p>
      </dsp:txBody>
      <dsp:txXfrm>
        <a:off x="68347" y="1053894"/>
        <a:ext cx="2308550" cy="1190512"/>
      </dsp:txXfrm>
    </dsp:sp>
    <dsp:sp modelId="{A25AABC5-9149-4DA2-8731-643DA3119E7B}">
      <dsp:nvSpPr>
        <dsp:cNvPr id="0" name=""/>
        <dsp:cNvSpPr/>
      </dsp:nvSpPr>
      <dsp:spPr>
        <a:xfrm>
          <a:off x="2819920" y="989490"/>
          <a:ext cx="2437358" cy="13193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  <a:reflection blurRad="12700" stA="35000" endPos="4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4200000"/>
          </a:lightRig>
        </a:scene3d>
        <a:sp3d prstMaterial="softEdge"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HTTP allows “computer A (the client) to make a connection to “computer B” the server and makes a request.</a:t>
          </a:r>
          <a:endParaRPr lang="en-US" sz="1800" b="1" kern="1200" dirty="0"/>
        </a:p>
      </dsp:txBody>
      <dsp:txXfrm>
        <a:off x="2884324" y="1053894"/>
        <a:ext cx="2308550" cy="1190512"/>
      </dsp:txXfrm>
    </dsp:sp>
    <dsp:sp modelId="{9FA02326-88D4-47B9-8C96-66C413A577DB}">
      <dsp:nvSpPr>
        <dsp:cNvPr id="0" name=""/>
        <dsp:cNvSpPr/>
      </dsp:nvSpPr>
      <dsp:spPr>
        <a:xfrm>
          <a:off x="5635897" y="989490"/>
          <a:ext cx="2437358" cy="1319320"/>
        </a:xfrm>
        <a:prstGeom prst="roundRect">
          <a:avLst/>
        </a:prstGeom>
        <a:gradFill rotWithShape="0">
          <a:gsLst>
            <a:gs pos="0">
              <a:schemeClr val="accent5">
                <a:hueOff val="674783"/>
                <a:satOff val="54742"/>
                <a:lumOff val="12942"/>
                <a:alphaOff val="0"/>
                <a:shade val="60000"/>
                <a:satMod val="135000"/>
              </a:schemeClr>
            </a:gs>
            <a:gs pos="80000">
              <a:schemeClr val="accent5">
                <a:hueOff val="674783"/>
                <a:satOff val="54742"/>
                <a:lumOff val="12942"/>
                <a:alphaOff val="0"/>
                <a:shade val="90000"/>
                <a:satMod val="135000"/>
              </a:schemeClr>
            </a:gs>
            <a:gs pos="100000">
              <a:schemeClr val="accent5">
                <a:hueOff val="674783"/>
                <a:satOff val="54742"/>
                <a:lumOff val="12942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  <a:reflection blurRad="12700" stA="35000" endPos="4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4200000"/>
          </a:lightRig>
        </a:scene3d>
        <a:sp3d prstMaterial="softEdge"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server accepts the connection and sends back a response</a:t>
          </a:r>
          <a:endParaRPr lang="en-US" sz="1800" kern="1200" dirty="0"/>
        </a:p>
      </dsp:txBody>
      <dsp:txXfrm>
        <a:off x="5700301" y="1053894"/>
        <a:ext cx="2308550" cy="11905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FEA1D-A76D-4380-886C-BEB149ADBEFD}">
      <dsp:nvSpPr>
        <dsp:cNvPr id="0" name=""/>
        <dsp:cNvSpPr/>
      </dsp:nvSpPr>
      <dsp:spPr>
        <a:xfrm rot="21300000">
          <a:off x="18706" y="2606534"/>
          <a:ext cx="6058586" cy="6937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5EB30-E02A-4AA2-84E3-114FD3062B98}">
      <dsp:nvSpPr>
        <dsp:cNvPr id="0" name=""/>
        <dsp:cNvSpPr/>
      </dsp:nvSpPr>
      <dsp:spPr>
        <a:xfrm>
          <a:off x="731520" y="295343"/>
          <a:ext cx="1828800" cy="236274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9A1B2-EFB3-4225-9195-447043A05E14}">
      <dsp:nvSpPr>
        <dsp:cNvPr id="0" name=""/>
        <dsp:cNvSpPr/>
      </dsp:nvSpPr>
      <dsp:spPr>
        <a:xfrm>
          <a:off x="3230880" y="0"/>
          <a:ext cx="1950720" cy="248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In order to communicate across the Internet, a computer must have a unique address called </a:t>
          </a:r>
          <a:r>
            <a:rPr lang="en-US" sz="2000" b="0" kern="1200" dirty="0" smtClean="0">
              <a:solidFill>
                <a:srgbClr val="FF0000"/>
              </a:solidFill>
            </a:rPr>
            <a:t>an IP (Internet Protocol) address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that is made by the server</a:t>
          </a:r>
          <a:endParaRPr lang="th-TH" sz="2000" b="0" kern="1200" dirty="0"/>
        </a:p>
      </dsp:txBody>
      <dsp:txXfrm>
        <a:off x="3230880" y="0"/>
        <a:ext cx="1950720" cy="2480884"/>
      </dsp:txXfrm>
    </dsp:sp>
    <dsp:sp modelId="{D8CB13EF-9711-4085-B68C-7F2DFA131292}">
      <dsp:nvSpPr>
        <dsp:cNvPr id="0" name=""/>
        <dsp:cNvSpPr/>
      </dsp:nvSpPr>
      <dsp:spPr>
        <a:xfrm>
          <a:off x="3535680" y="3248777"/>
          <a:ext cx="1828800" cy="236274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3719D-08E5-40CB-98F6-C4CD98F8D7E9}">
      <dsp:nvSpPr>
        <dsp:cNvPr id="0" name=""/>
        <dsp:cNvSpPr/>
      </dsp:nvSpPr>
      <dsp:spPr>
        <a:xfrm>
          <a:off x="914400" y="3425984"/>
          <a:ext cx="1950720" cy="248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Each IP address has 4 parts; each part a number between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 0-255.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An IP address might look like this: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205.46.117.104</a:t>
          </a:r>
          <a:endParaRPr lang="th-TH" sz="2000" b="0" kern="1200" dirty="0"/>
        </a:p>
      </dsp:txBody>
      <dsp:txXfrm>
        <a:off x="914400" y="3425984"/>
        <a:ext cx="1950720" cy="24808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23369-6E6A-4E1A-BBB3-F35CD15FDAB9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9C2DDF-7914-4D3B-B681-0A38F17ED4B7}">
      <dsp:nvSpPr>
        <dsp:cNvPr id="0" name=""/>
        <dsp:cNvSpPr/>
      </dsp:nvSpPr>
      <dsp:spPr>
        <a:xfrm>
          <a:off x="2075383" y="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Most Internet hosts or servers have a domain address, which uses words</a:t>
          </a:r>
          <a:endParaRPr lang="th-TH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075383" y="0"/>
        <a:ext cx="3413760" cy="1950720"/>
      </dsp:txXfrm>
    </dsp:sp>
    <dsp:sp modelId="{E1D30E81-5AF0-43D9-AB53-3FF830B403A0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solidFill>
          <a:schemeClr val="accent3">
            <a:hueOff val="-17985573"/>
            <a:satOff val="-19431"/>
            <a:lumOff val="27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66BC84-33AE-44F6-8CC7-4B2E504745F7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 domain name identifies the type of institution that owns the computer. An Internet server owned by IBM might have the domain name:  ibm.com</a:t>
          </a:r>
          <a:endParaRPr lang="th-TH" sz="2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678887" y="2113280"/>
        <a:ext cx="3413760" cy="19507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E4E1E-DA95-42FB-8339-6CBF530F88CF}">
      <dsp:nvSpPr>
        <dsp:cNvPr id="0" name=""/>
        <dsp:cNvSpPr/>
      </dsp:nvSpPr>
      <dsp:spPr>
        <a:xfrm>
          <a:off x="4938" y="2823560"/>
          <a:ext cx="1451305" cy="1197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Allows  computer A to make a connection to computer B</a:t>
          </a:r>
          <a:endParaRPr lang="en-US" sz="1200" b="1" kern="1200" dirty="0"/>
        </a:p>
      </dsp:txBody>
      <dsp:txXfrm>
        <a:off x="32485" y="2851107"/>
        <a:ext cx="1396211" cy="885424"/>
      </dsp:txXfrm>
    </dsp:sp>
    <dsp:sp modelId="{D8B028B0-4D3D-4163-9AA9-52D8203D40CE}">
      <dsp:nvSpPr>
        <dsp:cNvPr id="0" name=""/>
        <dsp:cNvSpPr/>
      </dsp:nvSpPr>
      <dsp:spPr>
        <a:xfrm>
          <a:off x="868210" y="3290413"/>
          <a:ext cx="1420649" cy="1420649"/>
        </a:xfrm>
        <a:prstGeom prst="leftCircularArrow">
          <a:avLst>
            <a:gd name="adj1" fmla="val 2412"/>
            <a:gd name="adj2" fmla="val 291758"/>
            <a:gd name="adj3" fmla="val 1752213"/>
            <a:gd name="adj4" fmla="val 8709433"/>
            <a:gd name="adj5" fmla="val 281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36667-0500-4B19-8830-B87E23E50C58}">
      <dsp:nvSpPr>
        <dsp:cNvPr id="0" name=""/>
        <dsp:cNvSpPr/>
      </dsp:nvSpPr>
      <dsp:spPr>
        <a:xfrm>
          <a:off x="381000" y="3872344"/>
          <a:ext cx="1290049" cy="51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HTTP://</a:t>
          </a:r>
          <a:endParaRPr lang="en-US" sz="1200" b="1" kern="1200" dirty="0"/>
        </a:p>
      </dsp:txBody>
      <dsp:txXfrm>
        <a:off x="396026" y="3887370"/>
        <a:ext cx="1259997" cy="482958"/>
      </dsp:txXfrm>
    </dsp:sp>
    <dsp:sp modelId="{87280744-87B3-46F6-A0C0-D1BE9E64B92D}">
      <dsp:nvSpPr>
        <dsp:cNvPr id="0" name=""/>
        <dsp:cNvSpPr/>
      </dsp:nvSpPr>
      <dsp:spPr>
        <a:xfrm>
          <a:off x="1780689" y="2665877"/>
          <a:ext cx="1451305" cy="151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Part of the internet that is called the World Wide Web.</a:t>
          </a:r>
          <a:endParaRPr lang="en-US" sz="1200" b="1" kern="1200" dirty="0"/>
        </a:p>
      </dsp:txBody>
      <dsp:txXfrm>
        <a:off x="1815442" y="3024234"/>
        <a:ext cx="1381799" cy="1117042"/>
      </dsp:txXfrm>
    </dsp:sp>
    <dsp:sp modelId="{0A1D79B9-B2C3-4422-B837-337DFCEC95B7}">
      <dsp:nvSpPr>
        <dsp:cNvPr id="0" name=""/>
        <dsp:cNvSpPr/>
      </dsp:nvSpPr>
      <dsp:spPr>
        <a:xfrm>
          <a:off x="2584402" y="2034492"/>
          <a:ext cx="2024125" cy="2024125"/>
        </a:xfrm>
        <a:prstGeom prst="circularArrow">
          <a:avLst>
            <a:gd name="adj1" fmla="val 1693"/>
            <a:gd name="adj2" fmla="val 201429"/>
            <a:gd name="adj3" fmla="val 19619722"/>
            <a:gd name="adj4" fmla="val 12572172"/>
            <a:gd name="adj5" fmla="val 197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67295D-5DFE-41CA-A53F-C0585DDFA7CB}">
      <dsp:nvSpPr>
        <dsp:cNvPr id="0" name=""/>
        <dsp:cNvSpPr/>
      </dsp:nvSpPr>
      <dsp:spPr>
        <a:xfrm>
          <a:off x="2103202" y="2565937"/>
          <a:ext cx="1290049" cy="51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WWW</a:t>
          </a:r>
          <a:endParaRPr lang="en-US" sz="1200" b="1" kern="1200" dirty="0"/>
        </a:p>
      </dsp:txBody>
      <dsp:txXfrm>
        <a:off x="2118228" y="2580963"/>
        <a:ext cx="1259997" cy="482958"/>
      </dsp:txXfrm>
    </dsp:sp>
    <dsp:sp modelId="{3CBAEB54-B7A7-4877-A408-05D0C70E0313}">
      <dsp:nvSpPr>
        <dsp:cNvPr id="0" name=""/>
        <dsp:cNvSpPr/>
      </dsp:nvSpPr>
      <dsp:spPr>
        <a:xfrm>
          <a:off x="3581404" y="2820795"/>
          <a:ext cx="2031116" cy="1197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Every computer has an IP address (205.46.117.93).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This is the home page.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/>
        </a:p>
      </dsp:txBody>
      <dsp:txXfrm>
        <a:off x="3608951" y="2848342"/>
        <a:ext cx="1976022" cy="885424"/>
      </dsp:txXfrm>
    </dsp:sp>
    <dsp:sp modelId="{1544065F-7057-47F5-8A44-7C4A87506875}">
      <dsp:nvSpPr>
        <dsp:cNvPr id="0" name=""/>
        <dsp:cNvSpPr/>
      </dsp:nvSpPr>
      <dsp:spPr>
        <a:xfrm>
          <a:off x="4691723" y="3173380"/>
          <a:ext cx="1577144" cy="1577144"/>
        </a:xfrm>
        <a:prstGeom prst="leftCircularArrow">
          <a:avLst>
            <a:gd name="adj1" fmla="val 2173"/>
            <a:gd name="adj2" fmla="val 261362"/>
            <a:gd name="adj3" fmla="val 1754701"/>
            <a:gd name="adj4" fmla="val 8742318"/>
            <a:gd name="adj5" fmla="val 25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F150B-7522-4093-A379-ABF6F472DE36}">
      <dsp:nvSpPr>
        <dsp:cNvPr id="0" name=""/>
        <dsp:cNvSpPr/>
      </dsp:nvSpPr>
      <dsp:spPr>
        <a:xfrm>
          <a:off x="4214462" y="3872344"/>
          <a:ext cx="1290049" cy="51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IP address</a:t>
          </a:r>
          <a:endParaRPr lang="en-US" sz="1200" b="1" kern="1200" dirty="0"/>
        </a:p>
      </dsp:txBody>
      <dsp:txXfrm>
        <a:off x="4229488" y="3887370"/>
        <a:ext cx="1259997" cy="482958"/>
      </dsp:txXfrm>
    </dsp:sp>
    <dsp:sp modelId="{09173E83-5381-48D9-8B15-29D837932B3E}">
      <dsp:nvSpPr>
        <dsp:cNvPr id="0" name=""/>
        <dsp:cNvSpPr/>
      </dsp:nvSpPr>
      <dsp:spPr>
        <a:xfrm>
          <a:off x="5750748" y="2665877"/>
          <a:ext cx="1451305" cy="151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Type of institution that owns the computer (.com)</a:t>
          </a:r>
          <a:endParaRPr lang="en-US" sz="1200" b="1" kern="1200" dirty="0"/>
        </a:p>
      </dsp:txBody>
      <dsp:txXfrm>
        <a:off x="5785501" y="3024234"/>
        <a:ext cx="1381799" cy="1117042"/>
      </dsp:txXfrm>
    </dsp:sp>
    <dsp:sp modelId="{E67BA11D-26A2-4BBC-B23D-EAE15777E0A7}">
      <dsp:nvSpPr>
        <dsp:cNvPr id="0" name=""/>
        <dsp:cNvSpPr/>
      </dsp:nvSpPr>
      <dsp:spPr>
        <a:xfrm>
          <a:off x="6577291" y="2127518"/>
          <a:ext cx="1662027" cy="1662027"/>
        </a:xfrm>
        <a:prstGeom prst="circularArrow">
          <a:avLst>
            <a:gd name="adj1" fmla="val 2062"/>
            <a:gd name="adj2" fmla="val 247383"/>
            <a:gd name="adj3" fmla="val 19579891"/>
            <a:gd name="adj4" fmla="val 12578295"/>
            <a:gd name="adj5" fmla="val 240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A9092-DEEB-4840-A501-0EECEB44287B}">
      <dsp:nvSpPr>
        <dsp:cNvPr id="0" name=""/>
        <dsp:cNvSpPr/>
      </dsp:nvSpPr>
      <dsp:spPr>
        <a:xfrm>
          <a:off x="6073260" y="2565937"/>
          <a:ext cx="1290049" cy="51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Domain name</a:t>
          </a:r>
          <a:endParaRPr lang="en-US" sz="1200" b="1" kern="1200" dirty="0"/>
        </a:p>
      </dsp:txBody>
      <dsp:txXfrm>
        <a:off x="6088286" y="2580963"/>
        <a:ext cx="1259997" cy="482958"/>
      </dsp:txXfrm>
    </dsp:sp>
    <dsp:sp modelId="{95CA0056-0F45-4BCE-97C0-2868A2C6D712}">
      <dsp:nvSpPr>
        <dsp:cNvPr id="0" name=""/>
        <dsp:cNvSpPr/>
      </dsp:nvSpPr>
      <dsp:spPr>
        <a:xfrm>
          <a:off x="7526500" y="2823560"/>
          <a:ext cx="1451305" cy="1197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Finally go to a specific page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Of the web site</a:t>
          </a:r>
          <a:endParaRPr lang="en-US" sz="1200" b="1" kern="1200" dirty="0"/>
        </a:p>
      </dsp:txBody>
      <dsp:txXfrm>
        <a:off x="7554047" y="2851107"/>
        <a:ext cx="1396211" cy="885424"/>
      </dsp:txXfrm>
    </dsp:sp>
    <dsp:sp modelId="{85313B4F-00A0-4F09-BDB8-102AC2EE4574}">
      <dsp:nvSpPr>
        <dsp:cNvPr id="0" name=""/>
        <dsp:cNvSpPr/>
      </dsp:nvSpPr>
      <dsp:spPr>
        <a:xfrm>
          <a:off x="7849012" y="3764079"/>
          <a:ext cx="1290049" cy="513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Specific page</a:t>
          </a:r>
          <a:endParaRPr lang="en-US" sz="1200" b="1" kern="1200" dirty="0"/>
        </a:p>
      </dsp:txBody>
      <dsp:txXfrm>
        <a:off x="7864038" y="3779105"/>
        <a:ext cx="1259997" cy="4829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5CB4-7EAC-477C-B924-A8DB8C5FC087}">
      <dsp:nvSpPr>
        <dsp:cNvPr id="0" name=""/>
        <dsp:cNvSpPr/>
      </dsp:nvSpPr>
      <dsp:spPr>
        <a:xfrm rot="5400000">
          <a:off x="-168" y="951805"/>
          <a:ext cx="4506499" cy="450616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F84E4B-D426-4509-81E8-FF031E5465B4}">
      <dsp:nvSpPr>
        <dsp:cNvPr id="0" name=""/>
        <dsp:cNvSpPr/>
      </dsp:nvSpPr>
      <dsp:spPr>
        <a:xfrm rot="16200000">
          <a:off x="4637668" y="951805"/>
          <a:ext cx="4506499" cy="450616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19804142"/>
            <a:satOff val="6778"/>
            <a:lumOff val="-49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5D0584-8A90-481A-9772-773B67395A54}">
      <dsp:nvSpPr>
        <dsp:cNvPr id="0" name=""/>
        <dsp:cNvSpPr/>
      </dsp:nvSpPr>
      <dsp:spPr>
        <a:xfrm>
          <a:off x="5170932" y="4866228"/>
          <a:ext cx="3421684" cy="901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Link to </a:t>
          </a:r>
          <a:r>
            <a:rPr lang="en-US" sz="1400" b="1" kern="1200" dirty="0" smtClean="0"/>
            <a:t>a website</a:t>
          </a:r>
          <a:endParaRPr lang="en-US" sz="1400" b="1" kern="1200" dirty="0"/>
        </a:p>
      </dsp:txBody>
      <dsp:txXfrm>
        <a:off x="5170932" y="4866228"/>
        <a:ext cx="3421684" cy="901588"/>
      </dsp:txXfrm>
    </dsp:sp>
    <dsp:sp modelId="{2E88B227-FAA8-4028-B283-71CEAE6AC06D}">
      <dsp:nvSpPr>
        <dsp:cNvPr id="0" name=""/>
        <dsp:cNvSpPr/>
      </dsp:nvSpPr>
      <dsp:spPr>
        <a:xfrm>
          <a:off x="4800595" y="2143844"/>
          <a:ext cx="4071832" cy="18947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hlinkClick xmlns:r="http://schemas.openxmlformats.org/officeDocument/2006/relationships" r:id="" action="ppaction://hlinksldjump"/>
            </a:rPr>
            <a:t>John.expatgermany.com</a:t>
          </a:r>
          <a:endParaRPr lang="en-US" sz="1400" b="1" kern="1200" dirty="0"/>
        </a:p>
      </dsp:txBody>
      <dsp:txXfrm>
        <a:off x="5614961" y="2333320"/>
        <a:ext cx="2443099" cy="1515809"/>
      </dsp:txXfrm>
    </dsp:sp>
    <dsp:sp modelId="{A9A13724-6768-4D16-8A17-5660AE4F9A6D}">
      <dsp:nvSpPr>
        <dsp:cNvPr id="0" name=""/>
        <dsp:cNvSpPr/>
      </dsp:nvSpPr>
      <dsp:spPr>
        <a:xfrm>
          <a:off x="875012" y="1509832"/>
          <a:ext cx="1509436" cy="1509254"/>
        </a:xfrm>
        <a:prstGeom prst="ellipse">
          <a:avLst/>
        </a:prstGeom>
        <a:solidFill>
          <a:schemeClr val="accent2">
            <a:alpha val="50000"/>
            <a:hueOff val="3960829"/>
            <a:satOff val="1356"/>
            <a:lumOff val="-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096064" y="1730857"/>
        <a:ext cx="1067332" cy="1067204"/>
      </dsp:txXfrm>
    </dsp:sp>
    <dsp:sp modelId="{6E7FB2AD-2C5D-416D-A14A-49A976DE42DA}">
      <dsp:nvSpPr>
        <dsp:cNvPr id="0" name=""/>
        <dsp:cNvSpPr/>
      </dsp:nvSpPr>
      <dsp:spPr>
        <a:xfrm>
          <a:off x="318417" y="2771618"/>
          <a:ext cx="741131" cy="741065"/>
        </a:xfrm>
        <a:prstGeom prst="ellipse">
          <a:avLst/>
        </a:prstGeom>
        <a:solidFill>
          <a:schemeClr val="accent2">
            <a:alpha val="50000"/>
            <a:hueOff val="7921657"/>
            <a:satOff val="2711"/>
            <a:lumOff val="-19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19E11D-514E-44E9-BFD0-EC6BC37B7DAE}">
      <dsp:nvSpPr>
        <dsp:cNvPr id="0" name=""/>
        <dsp:cNvSpPr/>
      </dsp:nvSpPr>
      <dsp:spPr>
        <a:xfrm>
          <a:off x="2508070" y="1806860"/>
          <a:ext cx="431182" cy="431311"/>
        </a:xfrm>
        <a:prstGeom prst="ellipse">
          <a:avLst/>
        </a:prstGeom>
        <a:solidFill>
          <a:schemeClr val="accent2">
            <a:alpha val="50000"/>
            <a:hueOff val="11882486"/>
            <a:satOff val="4067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AF4D00-B79D-4F25-8C0B-F6E0AA92F22A}">
      <dsp:nvSpPr>
        <dsp:cNvPr id="0" name=""/>
        <dsp:cNvSpPr/>
      </dsp:nvSpPr>
      <dsp:spPr>
        <a:xfrm>
          <a:off x="6921" y="2895607"/>
          <a:ext cx="4049622" cy="1509254"/>
        </a:xfrm>
        <a:prstGeom prst="ellipse">
          <a:avLst/>
        </a:prstGeom>
        <a:solidFill>
          <a:schemeClr val="accent2">
            <a:alpha val="50000"/>
            <a:hueOff val="15843314"/>
            <a:satOff val="5422"/>
            <a:lumOff val="-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hlinkClick xmlns:r="http://schemas.openxmlformats.org/officeDocument/2006/relationships" r:id="" action="ppaction://hlinksldjump"/>
            </a:rPr>
            <a:t>bjohnson6@gmail.com</a:t>
          </a:r>
          <a:endParaRPr lang="en-US" sz="1600" b="1" kern="1200" dirty="0"/>
        </a:p>
      </dsp:txBody>
      <dsp:txXfrm>
        <a:off x="599974" y="3116632"/>
        <a:ext cx="2863516" cy="1067204"/>
      </dsp:txXfrm>
    </dsp:sp>
    <dsp:sp modelId="{22491A21-5BCD-4F88-85B0-4E574E89108A}">
      <dsp:nvSpPr>
        <dsp:cNvPr id="0" name=""/>
        <dsp:cNvSpPr/>
      </dsp:nvSpPr>
      <dsp:spPr>
        <a:xfrm>
          <a:off x="1952968" y="4427211"/>
          <a:ext cx="431182" cy="431311"/>
        </a:xfrm>
        <a:prstGeom prst="ellipse">
          <a:avLst/>
        </a:prstGeom>
        <a:solidFill>
          <a:schemeClr val="accent2">
            <a:alpha val="50000"/>
            <a:hueOff val="19804142"/>
            <a:satOff val="6778"/>
            <a:lumOff val="-49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B7567A-7970-4A37-8207-45986ED2426C}">
      <dsp:nvSpPr>
        <dsp:cNvPr id="0" name=""/>
        <dsp:cNvSpPr/>
      </dsp:nvSpPr>
      <dsp:spPr>
        <a:xfrm>
          <a:off x="846734" y="4866228"/>
          <a:ext cx="3421684" cy="901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Link to </a:t>
          </a:r>
          <a:r>
            <a:rPr lang="en-US" sz="1400" b="1" kern="1200" dirty="0" smtClean="0"/>
            <a:t>an email address</a:t>
          </a:r>
          <a:endParaRPr lang="en-US" sz="1400" b="1" kern="1200" dirty="0"/>
        </a:p>
      </dsp:txBody>
      <dsp:txXfrm>
        <a:off x="846734" y="4866228"/>
        <a:ext cx="3421684" cy="9015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0433A-AF37-48F1-B1D5-145666235F27}">
      <dsp:nvSpPr>
        <dsp:cNvPr id="0" name=""/>
        <dsp:cNvSpPr/>
      </dsp:nvSpPr>
      <dsp:spPr>
        <a:xfrm>
          <a:off x="0" y="0"/>
          <a:ext cx="4648200" cy="46482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76456D-8DFF-4E8E-84EF-DF5C428EE624}">
      <dsp:nvSpPr>
        <dsp:cNvPr id="0" name=""/>
        <dsp:cNvSpPr/>
      </dsp:nvSpPr>
      <dsp:spPr>
        <a:xfrm>
          <a:off x="2699385" y="467316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Allows users to communicate in real time by typing text in a special window </a:t>
          </a:r>
          <a:endParaRPr lang="en-US" sz="2000" b="0" kern="1200" dirty="0">
            <a:latin typeface="+mj-lt"/>
          </a:endParaRPr>
        </a:p>
      </dsp:txBody>
      <dsp:txXfrm>
        <a:off x="2753098" y="521029"/>
        <a:ext cx="2913904" cy="992890"/>
      </dsp:txXfrm>
    </dsp:sp>
    <dsp:sp modelId="{6E1DF058-F254-4507-8AE0-A999974BBE37}">
      <dsp:nvSpPr>
        <dsp:cNvPr id="0" name=""/>
        <dsp:cNvSpPr/>
      </dsp:nvSpPr>
      <dsp:spPr>
        <a:xfrm>
          <a:off x="2699385" y="1705172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8992787"/>
              <a:satOff val="-971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You can join chat room discussions.</a:t>
          </a:r>
          <a:endParaRPr lang="en-US" sz="2000" b="0" kern="1200" dirty="0"/>
        </a:p>
      </dsp:txBody>
      <dsp:txXfrm>
        <a:off x="2753098" y="1758885"/>
        <a:ext cx="2913904" cy="992890"/>
      </dsp:txXfrm>
    </dsp:sp>
    <dsp:sp modelId="{0C79D2BD-E6E5-48A7-A81F-0381722BA204}">
      <dsp:nvSpPr>
        <dsp:cNvPr id="0" name=""/>
        <dsp:cNvSpPr/>
      </dsp:nvSpPr>
      <dsp:spPr>
        <a:xfrm>
          <a:off x="2699385" y="2943027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7985573"/>
              <a:satOff val="-19431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Famous chat rooms: Windows Live Messenger and the chat room of Facebook.</a:t>
          </a:r>
          <a:endParaRPr lang="en-US" sz="2000" b="0" kern="1200" dirty="0"/>
        </a:p>
      </dsp:txBody>
      <dsp:txXfrm>
        <a:off x="2753098" y="2996740"/>
        <a:ext cx="2913904" cy="9928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E8BEE-0A3E-4361-B430-13D78F46DAE4}">
      <dsp:nvSpPr>
        <dsp:cNvPr id="0" name=""/>
        <dsp:cNvSpPr/>
      </dsp:nvSpPr>
      <dsp:spPr>
        <a:xfrm rot="5400000">
          <a:off x="284761" y="2429296"/>
          <a:ext cx="840753" cy="13989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120C8E-7043-4A99-88C9-472291E9AA2D}">
      <dsp:nvSpPr>
        <dsp:cNvPr id="0" name=""/>
        <dsp:cNvSpPr/>
      </dsp:nvSpPr>
      <dsp:spPr>
        <a:xfrm>
          <a:off x="144418" y="2847294"/>
          <a:ext cx="1263020" cy="110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smtClean="0"/>
            <a:t>Convenient</a:t>
          </a:r>
          <a:endParaRPr lang="en-US" sz="1600" b="1" i="1" kern="1200" dirty="0"/>
        </a:p>
      </dsp:txBody>
      <dsp:txXfrm>
        <a:off x="144418" y="2847294"/>
        <a:ext cx="1263020" cy="1107111"/>
      </dsp:txXfrm>
    </dsp:sp>
    <dsp:sp modelId="{D08457E3-B7C2-4056-B857-388264AAE41A}">
      <dsp:nvSpPr>
        <dsp:cNvPr id="0" name=""/>
        <dsp:cNvSpPr/>
      </dsp:nvSpPr>
      <dsp:spPr>
        <a:xfrm>
          <a:off x="1169133" y="2326301"/>
          <a:ext cx="238305" cy="238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DA637E-2468-44B3-847A-F8886CF622BB}">
      <dsp:nvSpPr>
        <dsp:cNvPr id="0" name=""/>
        <dsp:cNvSpPr/>
      </dsp:nvSpPr>
      <dsp:spPr>
        <a:xfrm rot="5400000">
          <a:off x="1830945" y="2046691"/>
          <a:ext cx="840753" cy="13989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C4829E-A0D4-4602-813C-52A73E6AF065}">
      <dsp:nvSpPr>
        <dsp:cNvPr id="0" name=""/>
        <dsp:cNvSpPr/>
      </dsp:nvSpPr>
      <dsp:spPr>
        <a:xfrm>
          <a:off x="1690602" y="2464690"/>
          <a:ext cx="1263020" cy="110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smtClean="0"/>
            <a:t>Speed</a:t>
          </a:r>
          <a:endParaRPr lang="en-US" sz="1600" b="1" i="1" kern="1200" dirty="0"/>
        </a:p>
      </dsp:txBody>
      <dsp:txXfrm>
        <a:off x="1690602" y="2464690"/>
        <a:ext cx="1263020" cy="1107111"/>
      </dsp:txXfrm>
    </dsp:sp>
    <dsp:sp modelId="{BBCC8398-C733-43B8-A2FF-C7D0B621BFAB}">
      <dsp:nvSpPr>
        <dsp:cNvPr id="0" name=""/>
        <dsp:cNvSpPr/>
      </dsp:nvSpPr>
      <dsp:spPr>
        <a:xfrm>
          <a:off x="2715317" y="1943696"/>
          <a:ext cx="238305" cy="238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F30566-7621-4612-8DAD-C83E15F6C3B5}">
      <dsp:nvSpPr>
        <dsp:cNvPr id="0" name=""/>
        <dsp:cNvSpPr/>
      </dsp:nvSpPr>
      <dsp:spPr>
        <a:xfrm rot="5400000">
          <a:off x="3503465" y="1664087"/>
          <a:ext cx="840753" cy="13989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69A840-6E79-4D72-B869-96D1ECDA4F94}">
      <dsp:nvSpPr>
        <dsp:cNvPr id="0" name=""/>
        <dsp:cNvSpPr/>
      </dsp:nvSpPr>
      <dsp:spPr>
        <a:xfrm>
          <a:off x="3315058" y="2089646"/>
          <a:ext cx="1793249" cy="110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smtClean="0"/>
            <a:t>cheap</a:t>
          </a:r>
          <a:endParaRPr lang="en-US" sz="1600" b="1" i="1" kern="1200" dirty="0"/>
        </a:p>
      </dsp:txBody>
      <dsp:txXfrm>
        <a:off x="3315058" y="2089646"/>
        <a:ext cx="1793249" cy="1107111"/>
      </dsp:txXfrm>
    </dsp:sp>
    <dsp:sp modelId="{19023236-0099-44E8-8926-85D1E496BEA4}">
      <dsp:nvSpPr>
        <dsp:cNvPr id="0" name=""/>
        <dsp:cNvSpPr/>
      </dsp:nvSpPr>
      <dsp:spPr>
        <a:xfrm>
          <a:off x="4387837" y="1561091"/>
          <a:ext cx="238305" cy="238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608B3-7263-48B0-A79D-16F17A540C0E}">
      <dsp:nvSpPr>
        <dsp:cNvPr id="0" name=""/>
        <dsp:cNvSpPr/>
      </dsp:nvSpPr>
      <dsp:spPr>
        <a:xfrm rot="5400000">
          <a:off x="4923312" y="1281482"/>
          <a:ext cx="840753" cy="13989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67581A-E605-4696-A9D0-E2B18DBA89DE}">
      <dsp:nvSpPr>
        <dsp:cNvPr id="0" name=""/>
        <dsp:cNvSpPr/>
      </dsp:nvSpPr>
      <dsp:spPr>
        <a:xfrm>
          <a:off x="4782970" y="1699480"/>
          <a:ext cx="1263020" cy="110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smtClean="0"/>
            <a:t>Reliable</a:t>
          </a:r>
          <a:endParaRPr lang="en-US" sz="1600" b="1" i="1" kern="1200" dirty="0"/>
        </a:p>
      </dsp:txBody>
      <dsp:txXfrm>
        <a:off x="4782970" y="1699480"/>
        <a:ext cx="1263020" cy="1107111"/>
      </dsp:txXfrm>
    </dsp:sp>
    <dsp:sp modelId="{A9400655-72BE-4031-A0E1-72353D901DAB}">
      <dsp:nvSpPr>
        <dsp:cNvPr id="0" name=""/>
        <dsp:cNvSpPr/>
      </dsp:nvSpPr>
      <dsp:spPr>
        <a:xfrm>
          <a:off x="5807685" y="1178486"/>
          <a:ext cx="238305" cy="238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622F22-99B8-4F71-84A0-7090A54C7212}">
      <dsp:nvSpPr>
        <dsp:cNvPr id="0" name=""/>
        <dsp:cNvSpPr/>
      </dsp:nvSpPr>
      <dsp:spPr>
        <a:xfrm rot="5400000">
          <a:off x="6469496" y="898877"/>
          <a:ext cx="840753" cy="13989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A60991-E983-47F7-9F3D-642197F9EAB1}">
      <dsp:nvSpPr>
        <dsp:cNvPr id="0" name=""/>
        <dsp:cNvSpPr/>
      </dsp:nvSpPr>
      <dsp:spPr>
        <a:xfrm>
          <a:off x="6329154" y="1316875"/>
          <a:ext cx="1263020" cy="110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smtClean="0"/>
            <a:t>Global</a:t>
          </a:r>
          <a:endParaRPr lang="en-US" sz="1600" b="1" i="1" kern="1200" dirty="0"/>
        </a:p>
      </dsp:txBody>
      <dsp:txXfrm>
        <a:off x="6329154" y="1316875"/>
        <a:ext cx="1263020" cy="1107111"/>
      </dsp:txXfrm>
    </dsp:sp>
    <dsp:sp modelId="{DF6CB8A7-C020-4EE9-9994-105B8F9CFF9B}">
      <dsp:nvSpPr>
        <dsp:cNvPr id="0" name=""/>
        <dsp:cNvSpPr/>
      </dsp:nvSpPr>
      <dsp:spPr>
        <a:xfrm>
          <a:off x="7353868" y="795882"/>
          <a:ext cx="238305" cy="238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05C1B2-2CDA-4824-B675-BE4D0A0DF16D}">
      <dsp:nvSpPr>
        <dsp:cNvPr id="0" name=""/>
        <dsp:cNvSpPr/>
      </dsp:nvSpPr>
      <dsp:spPr>
        <a:xfrm rot="5400000">
          <a:off x="8015680" y="516272"/>
          <a:ext cx="840753" cy="13989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AE3C04-C91C-45D4-8987-401F8DBE56B4}">
      <dsp:nvSpPr>
        <dsp:cNvPr id="0" name=""/>
        <dsp:cNvSpPr/>
      </dsp:nvSpPr>
      <dsp:spPr>
        <a:xfrm>
          <a:off x="7875337" y="934271"/>
          <a:ext cx="1263020" cy="1107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smtClean="0"/>
            <a:t>Generality</a:t>
          </a:r>
          <a:endParaRPr lang="en-US" sz="1600" b="1" i="1" kern="1200" dirty="0"/>
        </a:p>
      </dsp:txBody>
      <dsp:txXfrm>
        <a:off x="7875337" y="934271"/>
        <a:ext cx="1263020" cy="11071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E5BA7-4D2E-4DE1-809C-7DE5AB6E1821}">
      <dsp:nvSpPr>
        <dsp:cNvPr id="0" name=""/>
        <dsp:cNvSpPr/>
      </dsp:nvSpPr>
      <dsp:spPr>
        <a:xfrm rot="5400000">
          <a:off x="1009827" y="868948"/>
          <a:ext cx="739688" cy="8421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F1DE4C-B034-4383-A48B-8E30CED5D717}">
      <dsp:nvSpPr>
        <dsp:cNvPr id="0" name=""/>
        <dsp:cNvSpPr/>
      </dsp:nvSpPr>
      <dsp:spPr>
        <a:xfrm>
          <a:off x="726734" y="48988"/>
          <a:ext cx="1419441" cy="87160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Misdirection</a:t>
          </a:r>
          <a:endParaRPr lang="en-US" sz="1400" b="1" i="0" kern="1200" dirty="0"/>
        </a:p>
      </dsp:txBody>
      <dsp:txXfrm>
        <a:off x="769290" y="91544"/>
        <a:ext cx="1334329" cy="786488"/>
      </dsp:txXfrm>
    </dsp:sp>
    <dsp:sp modelId="{2312A6AC-16B7-4B07-BA33-6E44576468C3}">
      <dsp:nvSpPr>
        <dsp:cNvPr id="0" name=""/>
        <dsp:cNvSpPr/>
      </dsp:nvSpPr>
      <dsp:spPr>
        <a:xfrm>
          <a:off x="2059055" y="132115"/>
          <a:ext cx="905640" cy="70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i="0" kern="1200" dirty="0"/>
        </a:p>
      </dsp:txBody>
      <dsp:txXfrm>
        <a:off x="2059055" y="132115"/>
        <a:ext cx="905640" cy="704465"/>
      </dsp:txXfrm>
    </dsp:sp>
    <dsp:sp modelId="{628DBC7A-DFCC-406D-A975-5EFF70B50FDB}">
      <dsp:nvSpPr>
        <dsp:cNvPr id="0" name=""/>
        <dsp:cNvSpPr/>
      </dsp:nvSpPr>
      <dsp:spPr>
        <a:xfrm rot="5400000">
          <a:off x="2169862" y="1848043"/>
          <a:ext cx="739688" cy="8421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4072614"/>
            <a:satOff val="-711"/>
            <a:lumOff val="25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F7EBE9-24F6-4CF4-B47C-9AF5CE13A166}">
      <dsp:nvSpPr>
        <dsp:cNvPr id="0" name=""/>
        <dsp:cNvSpPr/>
      </dsp:nvSpPr>
      <dsp:spPr>
        <a:xfrm>
          <a:off x="1800956" y="1028083"/>
          <a:ext cx="1591067" cy="871600"/>
        </a:xfrm>
        <a:prstGeom prst="roundRect">
          <a:avLst>
            <a:gd name="adj" fmla="val 16670"/>
          </a:avLst>
        </a:prstGeom>
        <a:solidFill>
          <a:schemeClr val="accent2">
            <a:hueOff val="3300690"/>
            <a:satOff val="1130"/>
            <a:lumOff val="-8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Interception</a:t>
          </a:r>
          <a:endParaRPr lang="en-US" sz="1400" b="1" i="0" kern="1200" dirty="0"/>
        </a:p>
      </dsp:txBody>
      <dsp:txXfrm>
        <a:off x="1843512" y="1070639"/>
        <a:ext cx="1505955" cy="786488"/>
      </dsp:txXfrm>
    </dsp:sp>
    <dsp:sp modelId="{F650E231-BBAB-44D8-8C83-2F7587AC10BA}">
      <dsp:nvSpPr>
        <dsp:cNvPr id="0" name=""/>
        <dsp:cNvSpPr/>
      </dsp:nvSpPr>
      <dsp:spPr>
        <a:xfrm>
          <a:off x="3219090" y="1111210"/>
          <a:ext cx="905640" cy="70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i="0" kern="1200"/>
        </a:p>
      </dsp:txBody>
      <dsp:txXfrm>
        <a:off x="3219090" y="1111210"/>
        <a:ext cx="905640" cy="704465"/>
      </dsp:txXfrm>
    </dsp:sp>
    <dsp:sp modelId="{AE9FB31A-FF6F-4A29-A871-10F78FBFCA58}">
      <dsp:nvSpPr>
        <dsp:cNvPr id="0" name=""/>
        <dsp:cNvSpPr/>
      </dsp:nvSpPr>
      <dsp:spPr>
        <a:xfrm rot="5400000">
          <a:off x="3071150" y="2827137"/>
          <a:ext cx="739688" cy="8421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8145229"/>
            <a:satOff val="-1422"/>
            <a:lumOff val="51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7BF505-A5C5-4549-B8D3-550F62B3ED2F}">
      <dsp:nvSpPr>
        <dsp:cNvPr id="0" name=""/>
        <dsp:cNvSpPr/>
      </dsp:nvSpPr>
      <dsp:spPr>
        <a:xfrm>
          <a:off x="2875177" y="2007177"/>
          <a:ext cx="1245200" cy="871600"/>
        </a:xfrm>
        <a:prstGeom prst="roundRect">
          <a:avLst>
            <a:gd name="adj" fmla="val 16670"/>
          </a:avLst>
        </a:prstGeom>
        <a:solidFill>
          <a:schemeClr val="accent2">
            <a:hueOff val="6601381"/>
            <a:satOff val="2259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Viruses</a:t>
          </a:r>
          <a:endParaRPr lang="en-US" sz="1400" b="1" i="0" kern="1200" dirty="0"/>
        </a:p>
      </dsp:txBody>
      <dsp:txXfrm>
        <a:off x="2917733" y="2049733"/>
        <a:ext cx="1160088" cy="786488"/>
      </dsp:txXfrm>
    </dsp:sp>
    <dsp:sp modelId="{5CB0E356-D9F0-4417-BC15-A463C0566427}">
      <dsp:nvSpPr>
        <dsp:cNvPr id="0" name=""/>
        <dsp:cNvSpPr/>
      </dsp:nvSpPr>
      <dsp:spPr>
        <a:xfrm>
          <a:off x="4120378" y="2090304"/>
          <a:ext cx="905640" cy="70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50834-E0FD-4DE5-A756-002445ADBA4D}">
      <dsp:nvSpPr>
        <dsp:cNvPr id="0" name=""/>
        <dsp:cNvSpPr/>
      </dsp:nvSpPr>
      <dsp:spPr>
        <a:xfrm rot="5400000">
          <a:off x="4145372" y="3806232"/>
          <a:ext cx="739688" cy="8421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12217843"/>
            <a:satOff val="-2132"/>
            <a:lumOff val="76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3608D2-9F56-48C6-9B64-A650C47852B7}">
      <dsp:nvSpPr>
        <dsp:cNvPr id="0" name=""/>
        <dsp:cNvSpPr/>
      </dsp:nvSpPr>
      <dsp:spPr>
        <a:xfrm>
          <a:off x="3949399" y="2986272"/>
          <a:ext cx="1245200" cy="871600"/>
        </a:xfrm>
        <a:prstGeom prst="roundRect">
          <a:avLst>
            <a:gd name="adj" fmla="val 16670"/>
          </a:avLst>
        </a:prstGeom>
        <a:solidFill>
          <a:schemeClr val="accent2">
            <a:hueOff val="9902071"/>
            <a:satOff val="3389"/>
            <a:lumOff val="-2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Forgery</a:t>
          </a:r>
          <a:endParaRPr lang="en-US" sz="1400" b="1" i="0" kern="1200" dirty="0"/>
        </a:p>
      </dsp:txBody>
      <dsp:txXfrm>
        <a:off x="3991955" y="3028828"/>
        <a:ext cx="1160088" cy="786488"/>
      </dsp:txXfrm>
    </dsp:sp>
    <dsp:sp modelId="{F2994C85-8E0F-4912-8744-C0B727FCBB40}">
      <dsp:nvSpPr>
        <dsp:cNvPr id="0" name=""/>
        <dsp:cNvSpPr/>
      </dsp:nvSpPr>
      <dsp:spPr>
        <a:xfrm>
          <a:off x="5194600" y="3069399"/>
          <a:ext cx="905640" cy="70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Illegal copy </a:t>
          </a:r>
          <a:endParaRPr lang="en-US" sz="1400" b="1" i="0" kern="1200" dirty="0"/>
        </a:p>
      </dsp:txBody>
      <dsp:txXfrm>
        <a:off x="5194600" y="3069399"/>
        <a:ext cx="905640" cy="704465"/>
      </dsp:txXfrm>
    </dsp:sp>
    <dsp:sp modelId="{AC6B9BC8-38D1-47CE-8FAF-643CF88AFE10}">
      <dsp:nvSpPr>
        <dsp:cNvPr id="0" name=""/>
        <dsp:cNvSpPr/>
      </dsp:nvSpPr>
      <dsp:spPr>
        <a:xfrm rot="5400000">
          <a:off x="5219593" y="4785327"/>
          <a:ext cx="739688" cy="8421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16290458"/>
            <a:satOff val="-2843"/>
            <a:lumOff val="102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7E6C4E-1C14-4E8C-812A-36149D9C1549}">
      <dsp:nvSpPr>
        <dsp:cNvPr id="0" name=""/>
        <dsp:cNvSpPr/>
      </dsp:nvSpPr>
      <dsp:spPr>
        <a:xfrm>
          <a:off x="5023621" y="3965367"/>
          <a:ext cx="1245200" cy="871600"/>
        </a:xfrm>
        <a:prstGeom prst="roundRect">
          <a:avLst>
            <a:gd name="adj" fmla="val 16670"/>
          </a:avLst>
        </a:prstGeom>
        <a:solidFill>
          <a:schemeClr val="accent2">
            <a:hueOff val="13202761"/>
            <a:satOff val="4519"/>
            <a:lumOff val="-32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Overload</a:t>
          </a:r>
          <a:endParaRPr lang="en-US" sz="1400" b="1" i="0" kern="1200" dirty="0"/>
        </a:p>
      </dsp:txBody>
      <dsp:txXfrm>
        <a:off x="5066177" y="4007923"/>
        <a:ext cx="1160088" cy="786488"/>
      </dsp:txXfrm>
    </dsp:sp>
    <dsp:sp modelId="{E2802B6B-5293-491C-8EEC-B19114C7E8EF}">
      <dsp:nvSpPr>
        <dsp:cNvPr id="0" name=""/>
        <dsp:cNvSpPr/>
      </dsp:nvSpPr>
      <dsp:spPr>
        <a:xfrm>
          <a:off x="6268822" y="4048493"/>
          <a:ext cx="905640" cy="70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i="0" kern="1200"/>
        </a:p>
      </dsp:txBody>
      <dsp:txXfrm>
        <a:off x="6268822" y="4048493"/>
        <a:ext cx="905640" cy="704465"/>
      </dsp:txXfrm>
    </dsp:sp>
    <dsp:sp modelId="{9DE482CC-009E-43B8-9FC7-F70EDEE5DB17}">
      <dsp:nvSpPr>
        <dsp:cNvPr id="0" name=""/>
        <dsp:cNvSpPr/>
      </dsp:nvSpPr>
      <dsp:spPr>
        <a:xfrm rot="5400000">
          <a:off x="6293815" y="5764421"/>
          <a:ext cx="739688" cy="8421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20363071"/>
            <a:satOff val="-3554"/>
            <a:lumOff val="127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E0D99-4B70-4CCD-BB85-17C1CE03E0BE}">
      <dsp:nvSpPr>
        <dsp:cNvPr id="0" name=""/>
        <dsp:cNvSpPr/>
      </dsp:nvSpPr>
      <dsp:spPr>
        <a:xfrm>
          <a:off x="6097842" y="4944461"/>
          <a:ext cx="1245200" cy="871600"/>
        </a:xfrm>
        <a:prstGeom prst="roundRect">
          <a:avLst>
            <a:gd name="adj" fmla="val 16670"/>
          </a:avLst>
        </a:prstGeom>
        <a:solidFill>
          <a:schemeClr val="accent2">
            <a:hueOff val="16503452"/>
            <a:satOff val="5648"/>
            <a:lumOff val="-40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Junk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(low quality/ no value)</a:t>
          </a:r>
          <a:endParaRPr lang="en-US" sz="1400" b="1" i="0" kern="1200" dirty="0"/>
        </a:p>
      </dsp:txBody>
      <dsp:txXfrm>
        <a:off x="6140398" y="4987017"/>
        <a:ext cx="1160088" cy="786488"/>
      </dsp:txXfrm>
    </dsp:sp>
    <dsp:sp modelId="{9B735257-F723-4FA6-B465-B9F6126D92D1}">
      <dsp:nvSpPr>
        <dsp:cNvPr id="0" name=""/>
        <dsp:cNvSpPr/>
      </dsp:nvSpPr>
      <dsp:spPr>
        <a:xfrm>
          <a:off x="7343043" y="5027588"/>
          <a:ext cx="905640" cy="70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CF5BF-6A5A-4F3D-B09B-47100C49B134}">
      <dsp:nvSpPr>
        <dsp:cNvPr id="0" name=""/>
        <dsp:cNvSpPr/>
      </dsp:nvSpPr>
      <dsp:spPr>
        <a:xfrm>
          <a:off x="7172064" y="5923556"/>
          <a:ext cx="1245200" cy="871600"/>
        </a:xfrm>
        <a:prstGeom prst="roundRect">
          <a:avLst>
            <a:gd name="adj" fmla="val 16670"/>
          </a:avLst>
        </a:prstGeom>
        <a:solidFill>
          <a:schemeClr val="accent2">
            <a:hueOff val="19804142"/>
            <a:satOff val="6778"/>
            <a:lumOff val="-49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No response</a:t>
          </a:r>
          <a:endParaRPr lang="en-US" sz="1400" b="1" i="0" kern="1200" dirty="0"/>
        </a:p>
      </dsp:txBody>
      <dsp:txXfrm>
        <a:off x="7214620" y="5966112"/>
        <a:ext cx="1160088" cy="78648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05887-A78F-458F-A8A1-C1EF3A29373C}">
      <dsp:nvSpPr>
        <dsp:cNvPr id="0" name=""/>
        <dsp:cNvSpPr/>
      </dsp:nvSpPr>
      <dsp:spPr>
        <a:xfrm>
          <a:off x="0" y="669420"/>
          <a:ext cx="6096000" cy="103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996A3-0F68-4AC4-8994-7AA8D3391BA1}">
      <dsp:nvSpPr>
        <dsp:cNvPr id="0" name=""/>
        <dsp:cNvSpPr/>
      </dsp:nvSpPr>
      <dsp:spPr>
        <a:xfrm>
          <a:off x="304800" y="64260"/>
          <a:ext cx="4267200" cy="1210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Many newsgroups that host discussions on a specific topic.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/>
            <a:t> </a:t>
          </a:r>
          <a:endParaRPr lang="en-US" sz="3400" b="0" kern="1200" dirty="0"/>
        </a:p>
      </dsp:txBody>
      <dsp:txXfrm>
        <a:off x="363883" y="123343"/>
        <a:ext cx="4149034" cy="1092154"/>
      </dsp:txXfrm>
    </dsp:sp>
    <dsp:sp modelId="{20DC92C7-F9D0-4CB8-A06C-FF17C99F1B6A}">
      <dsp:nvSpPr>
        <dsp:cNvPr id="0" name=""/>
        <dsp:cNvSpPr/>
      </dsp:nvSpPr>
      <dsp:spPr>
        <a:xfrm>
          <a:off x="0" y="2529180"/>
          <a:ext cx="6096000" cy="103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CB638-4E09-4677-9CE8-6F315A79F6A0}">
      <dsp:nvSpPr>
        <dsp:cNvPr id="0" name=""/>
        <dsp:cNvSpPr/>
      </dsp:nvSpPr>
      <dsp:spPr>
        <a:xfrm>
          <a:off x="304800" y="1924020"/>
          <a:ext cx="4267200" cy="1210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 newsgroup’s name indicates its users’ special topic of interest, such as: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Alt.food.cake</a:t>
          </a:r>
          <a:endParaRPr lang="en-US" sz="1800" b="0" kern="1200" dirty="0"/>
        </a:p>
      </dsp:txBody>
      <dsp:txXfrm>
        <a:off x="363883" y="1983103"/>
        <a:ext cx="4149034" cy="1092154"/>
      </dsp:txXfrm>
    </dsp:sp>
    <dsp:sp modelId="{34B14CE4-39E6-4102-95C1-81B77337371B}">
      <dsp:nvSpPr>
        <dsp:cNvPr id="0" name=""/>
        <dsp:cNvSpPr/>
      </dsp:nvSpPr>
      <dsp:spPr>
        <a:xfrm>
          <a:off x="0" y="4388940"/>
          <a:ext cx="6096000" cy="103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99C68-7C06-456C-B368-6F6FF29BE8C2}">
      <dsp:nvSpPr>
        <dsp:cNvPr id="0" name=""/>
        <dsp:cNvSpPr/>
      </dsp:nvSpPr>
      <dsp:spPr>
        <a:xfrm>
          <a:off x="304800" y="3783780"/>
          <a:ext cx="4267200" cy="1210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You can post articles for others to read and respond to</a:t>
          </a:r>
          <a:endParaRPr lang="en-US" sz="1800" b="0" kern="1200" dirty="0"/>
        </a:p>
      </dsp:txBody>
      <dsp:txXfrm>
        <a:off x="363883" y="3842863"/>
        <a:ext cx="41490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F72DB-6CC0-4E4E-85C1-5F991293913B}">
      <dsp:nvSpPr>
        <dsp:cNvPr id="0" name=""/>
        <dsp:cNvSpPr/>
      </dsp:nvSpPr>
      <dsp:spPr>
        <a:xfrm rot="10800000">
          <a:off x="1944813" y="1733"/>
          <a:ext cx="5320665" cy="241858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528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1994 </a:t>
          </a:r>
          <a:r>
            <a:rPr lang="en-US" sz="5500" kern="1200" dirty="0" smtClean="0"/>
            <a:t>Yahoo</a:t>
          </a:r>
          <a:endParaRPr lang="en-US" sz="5500" kern="1200" dirty="0"/>
        </a:p>
      </dsp:txBody>
      <dsp:txXfrm rot="10800000">
        <a:off x="2549459" y="1733"/>
        <a:ext cx="4716019" cy="2418583"/>
      </dsp:txXfrm>
    </dsp:sp>
    <dsp:sp modelId="{1C352CE1-42FE-4860-BD99-7AC2F256A62B}">
      <dsp:nvSpPr>
        <dsp:cNvPr id="0" name=""/>
        <dsp:cNvSpPr/>
      </dsp:nvSpPr>
      <dsp:spPr>
        <a:xfrm>
          <a:off x="735521" y="1733"/>
          <a:ext cx="2418583" cy="24185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EF413F-8831-45F8-A716-968B0A058B54}">
      <dsp:nvSpPr>
        <dsp:cNvPr id="0" name=""/>
        <dsp:cNvSpPr/>
      </dsp:nvSpPr>
      <dsp:spPr>
        <a:xfrm rot="10800000">
          <a:off x="1944813" y="3142282"/>
          <a:ext cx="5320665" cy="2418583"/>
        </a:xfrm>
        <a:prstGeom prst="homePlate">
          <a:avLst/>
        </a:prstGeom>
        <a:solidFill>
          <a:schemeClr val="accent2">
            <a:hueOff val="19804142"/>
            <a:satOff val="6778"/>
            <a:lumOff val="-49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528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1995 </a:t>
          </a:r>
          <a:r>
            <a:rPr lang="en-US" sz="5500" kern="1200" dirty="0" smtClean="0"/>
            <a:t> </a:t>
          </a:r>
          <a:r>
            <a:rPr lang="en-US" sz="5500" kern="1200" dirty="0" smtClean="0"/>
            <a:t>Internet Explorer</a:t>
          </a:r>
          <a:endParaRPr lang="en-US" sz="5500" kern="1200" dirty="0"/>
        </a:p>
      </dsp:txBody>
      <dsp:txXfrm rot="10800000">
        <a:off x="2549459" y="3142282"/>
        <a:ext cx="4716019" cy="2418583"/>
      </dsp:txXfrm>
    </dsp:sp>
    <dsp:sp modelId="{6E8BB756-D6D1-4B5A-B1C0-B302070436AE}">
      <dsp:nvSpPr>
        <dsp:cNvPr id="0" name=""/>
        <dsp:cNvSpPr/>
      </dsp:nvSpPr>
      <dsp:spPr>
        <a:xfrm>
          <a:off x="735521" y="3142282"/>
          <a:ext cx="2418583" cy="24185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69A31-2A87-4950-B693-A68D5B4282FF}">
      <dsp:nvSpPr>
        <dsp:cNvPr id="0" name=""/>
        <dsp:cNvSpPr/>
      </dsp:nvSpPr>
      <dsp:spPr>
        <a:xfrm rot="5400000">
          <a:off x="3796184" y="123961"/>
          <a:ext cx="1891835" cy="164589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Students can log in to the main computer of their university.</a:t>
          </a:r>
          <a:endParaRPr lang="en-US" sz="1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4175638" y="295803"/>
        <a:ext cx="1132926" cy="1302213"/>
      </dsp:txXfrm>
    </dsp:sp>
    <dsp:sp modelId="{BDFA0954-F893-44F7-A8AB-531551C5FB5F}">
      <dsp:nvSpPr>
        <dsp:cNvPr id="0" name=""/>
        <dsp:cNvSpPr/>
      </dsp:nvSpPr>
      <dsp:spPr>
        <a:xfrm>
          <a:off x="5614995" y="379359"/>
          <a:ext cx="2111288" cy="113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14995" y="379359"/>
        <a:ext cx="2111288" cy="1135101"/>
      </dsp:txXfrm>
    </dsp:sp>
    <dsp:sp modelId="{9E03B2A2-EBF1-4B51-B763-32367EEF6051}">
      <dsp:nvSpPr>
        <dsp:cNvPr id="0" name=""/>
        <dsp:cNvSpPr/>
      </dsp:nvSpPr>
      <dsp:spPr>
        <a:xfrm rot="5400000">
          <a:off x="2018616" y="123961"/>
          <a:ext cx="1891835" cy="164589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89050"/>
            <a:satOff val="-9008"/>
            <a:lumOff val="158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2398070" y="295803"/>
        <a:ext cx="1132926" cy="1302213"/>
      </dsp:txXfrm>
    </dsp:sp>
    <dsp:sp modelId="{A9B2E1D2-3D40-42C5-A534-FF6EC289DE1A}">
      <dsp:nvSpPr>
        <dsp:cNvPr id="0" name=""/>
        <dsp:cNvSpPr/>
      </dsp:nvSpPr>
      <dsp:spPr>
        <a:xfrm rot="5400000">
          <a:off x="2903995" y="1729751"/>
          <a:ext cx="1891835" cy="164589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178099"/>
            <a:satOff val="-18016"/>
            <a:lumOff val="317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Members of a library can search for favorite books in the library’s main computer.</a:t>
          </a:r>
          <a:endParaRPr lang="en-US" sz="1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3283449" y="1901593"/>
        <a:ext cx="1132926" cy="1302213"/>
      </dsp:txXfrm>
    </dsp:sp>
    <dsp:sp modelId="{A444182D-BFED-470C-BF54-ED22A2559487}">
      <dsp:nvSpPr>
        <dsp:cNvPr id="0" name=""/>
        <dsp:cNvSpPr/>
      </dsp:nvSpPr>
      <dsp:spPr>
        <a:xfrm>
          <a:off x="915676" y="1985149"/>
          <a:ext cx="2043182" cy="113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915676" y="1985149"/>
        <a:ext cx="2043182" cy="1135101"/>
      </dsp:txXfrm>
    </dsp:sp>
    <dsp:sp modelId="{0032A7AA-0B59-46C1-8270-456490C756ED}">
      <dsp:nvSpPr>
        <dsp:cNvPr id="0" name=""/>
        <dsp:cNvSpPr/>
      </dsp:nvSpPr>
      <dsp:spPr>
        <a:xfrm rot="5400000">
          <a:off x="4681563" y="1729751"/>
          <a:ext cx="1891835" cy="164589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267149"/>
            <a:satOff val="-27024"/>
            <a:lumOff val="476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5061017" y="1901593"/>
        <a:ext cx="1132926" cy="1302213"/>
      </dsp:txXfrm>
    </dsp:sp>
    <dsp:sp modelId="{EEEC6A16-6531-4A1B-B101-7DFB9D6085D1}">
      <dsp:nvSpPr>
        <dsp:cNvPr id="0" name=""/>
        <dsp:cNvSpPr/>
      </dsp:nvSpPr>
      <dsp:spPr>
        <a:xfrm rot="5400000">
          <a:off x="3796184" y="3335541"/>
          <a:ext cx="1891835" cy="164589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178099"/>
            <a:satOff val="-18016"/>
            <a:lumOff val="317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Hackers can enter these servers when customers have contacts with these servers.</a:t>
          </a:r>
          <a:endParaRPr lang="en-US" sz="1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4175638" y="3507383"/>
        <a:ext cx="1132926" cy="1302213"/>
      </dsp:txXfrm>
    </dsp:sp>
    <dsp:sp modelId="{55010C31-02BE-452E-A941-550BDF71C2FA}">
      <dsp:nvSpPr>
        <dsp:cNvPr id="0" name=""/>
        <dsp:cNvSpPr/>
      </dsp:nvSpPr>
      <dsp:spPr>
        <a:xfrm>
          <a:off x="5614995" y="3590939"/>
          <a:ext cx="2111288" cy="113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14995" y="3590939"/>
        <a:ext cx="2111288" cy="1135101"/>
      </dsp:txXfrm>
    </dsp:sp>
    <dsp:sp modelId="{3DC91C96-A6E9-43A3-9D67-0AE9298780E4}">
      <dsp:nvSpPr>
        <dsp:cNvPr id="0" name=""/>
        <dsp:cNvSpPr/>
      </dsp:nvSpPr>
      <dsp:spPr>
        <a:xfrm rot="5400000">
          <a:off x="2018616" y="3335541"/>
          <a:ext cx="1891835" cy="164589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89050"/>
            <a:satOff val="-9008"/>
            <a:lumOff val="158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2398070" y="3507383"/>
        <a:ext cx="1132926" cy="130221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6FBE-E8C2-425A-83EA-98D11A1DADF7}">
      <dsp:nvSpPr>
        <dsp:cNvPr id="0" name=""/>
        <dsp:cNvSpPr/>
      </dsp:nvSpPr>
      <dsp:spPr>
        <a:xfrm>
          <a:off x="3906738" y="989"/>
          <a:ext cx="1330523" cy="1330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Google Web Hosting uploads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Files to the Internet</a:t>
          </a:r>
          <a:endParaRPr lang="en-US" sz="1400" b="0" kern="1200" dirty="0"/>
        </a:p>
      </dsp:txBody>
      <dsp:txXfrm>
        <a:off x="4101589" y="195840"/>
        <a:ext cx="940821" cy="940821"/>
      </dsp:txXfrm>
    </dsp:sp>
    <dsp:sp modelId="{4DCCDDA2-90DD-43A6-AC7B-7BF2D28ADEEA}">
      <dsp:nvSpPr>
        <dsp:cNvPr id="0" name=""/>
        <dsp:cNvSpPr/>
      </dsp:nvSpPr>
      <dsp:spPr>
        <a:xfrm rot="1800000">
          <a:off x="5252033" y="936886"/>
          <a:ext cx="355219" cy="449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>
        <a:off x="5259172" y="1000055"/>
        <a:ext cx="248653" cy="269431"/>
      </dsp:txXfrm>
    </dsp:sp>
    <dsp:sp modelId="{A4DDE5DA-C338-45CF-B4C4-C2A28AEBD235}">
      <dsp:nvSpPr>
        <dsp:cNvPr id="0" name=""/>
        <dsp:cNvSpPr/>
      </dsp:nvSpPr>
      <dsp:spPr>
        <a:xfrm>
          <a:off x="5639437" y="1001364"/>
          <a:ext cx="1330523" cy="1330523"/>
        </a:xfrm>
        <a:prstGeom prst="ellipse">
          <a:avLst/>
        </a:prstGeom>
        <a:solidFill>
          <a:schemeClr val="accent2">
            <a:hueOff val="3960829"/>
            <a:satOff val="1356"/>
            <a:lumOff val="-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The Internet</a:t>
          </a:r>
          <a:endParaRPr lang="en-US" sz="1400" b="0" kern="1200" dirty="0"/>
        </a:p>
      </dsp:txBody>
      <dsp:txXfrm>
        <a:off x="5834288" y="1196215"/>
        <a:ext cx="940821" cy="940821"/>
      </dsp:txXfrm>
    </dsp:sp>
    <dsp:sp modelId="{E82271A6-0578-4BCD-9379-67164411C1CB}">
      <dsp:nvSpPr>
        <dsp:cNvPr id="0" name=""/>
        <dsp:cNvSpPr/>
      </dsp:nvSpPr>
      <dsp:spPr>
        <a:xfrm rot="16325897" flipH="1" flipV="1">
          <a:off x="6042161" y="2383330"/>
          <a:ext cx="525074" cy="547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60829"/>
            <a:satOff val="1356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 rot="-10800000">
        <a:off x="6123806" y="2414068"/>
        <a:ext cx="367552" cy="328340"/>
      </dsp:txXfrm>
    </dsp:sp>
    <dsp:sp modelId="{8F5E273F-4E38-4BA1-B902-0B7CCFE58CF9}">
      <dsp:nvSpPr>
        <dsp:cNvPr id="0" name=""/>
        <dsp:cNvSpPr/>
      </dsp:nvSpPr>
      <dsp:spPr>
        <a:xfrm>
          <a:off x="5639437" y="3002112"/>
          <a:ext cx="1330523" cy="1330523"/>
        </a:xfrm>
        <a:prstGeom prst="ellipse">
          <a:avLst/>
        </a:prstGeom>
        <a:solidFill>
          <a:schemeClr val="accent2">
            <a:hueOff val="7921657"/>
            <a:satOff val="2711"/>
            <a:lumOff val="-19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You download files from the Internet to your computer</a:t>
          </a:r>
          <a:endParaRPr lang="en-US" sz="1400" b="0" kern="1200" dirty="0"/>
        </a:p>
      </dsp:txBody>
      <dsp:txXfrm>
        <a:off x="5834288" y="3196963"/>
        <a:ext cx="940821" cy="940821"/>
      </dsp:txXfrm>
    </dsp:sp>
    <dsp:sp modelId="{20149339-36F0-4896-B000-1E2AFACC788D}">
      <dsp:nvSpPr>
        <dsp:cNvPr id="0" name=""/>
        <dsp:cNvSpPr/>
      </dsp:nvSpPr>
      <dsp:spPr>
        <a:xfrm rot="9000000">
          <a:off x="5269446" y="3938008"/>
          <a:ext cx="355219" cy="449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921657"/>
            <a:satOff val="2711"/>
            <a:lumOff val="-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 rot="10800000">
        <a:off x="5368873" y="4001177"/>
        <a:ext cx="248653" cy="269431"/>
      </dsp:txXfrm>
    </dsp:sp>
    <dsp:sp modelId="{E59667A6-8AD2-48C1-ACDD-8D35446CE68F}">
      <dsp:nvSpPr>
        <dsp:cNvPr id="0" name=""/>
        <dsp:cNvSpPr/>
      </dsp:nvSpPr>
      <dsp:spPr>
        <a:xfrm>
          <a:off x="3906738" y="4002486"/>
          <a:ext cx="1330523" cy="1330523"/>
        </a:xfrm>
        <a:prstGeom prst="ellipse">
          <a:avLst/>
        </a:prstGeom>
        <a:solidFill>
          <a:schemeClr val="accent2">
            <a:hueOff val="11882486"/>
            <a:satOff val="4067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You Upload files from your computer to the Internet</a:t>
          </a:r>
          <a:endParaRPr lang="en-US" sz="1400" b="0" kern="1200" dirty="0"/>
        </a:p>
      </dsp:txBody>
      <dsp:txXfrm>
        <a:off x="4101589" y="4197337"/>
        <a:ext cx="940821" cy="940821"/>
      </dsp:txXfrm>
    </dsp:sp>
    <dsp:sp modelId="{63A69248-0B9B-47F7-93CE-C7F105F4F9AC}">
      <dsp:nvSpPr>
        <dsp:cNvPr id="0" name=""/>
        <dsp:cNvSpPr/>
      </dsp:nvSpPr>
      <dsp:spPr>
        <a:xfrm rot="12600000">
          <a:off x="3536747" y="3948062"/>
          <a:ext cx="355219" cy="449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882486"/>
            <a:satOff val="4067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 rot="10800000">
        <a:off x="3636174" y="4064514"/>
        <a:ext cx="248653" cy="269431"/>
      </dsp:txXfrm>
    </dsp:sp>
    <dsp:sp modelId="{3A224516-EC3A-423C-9F2D-65303A451DEE}">
      <dsp:nvSpPr>
        <dsp:cNvPr id="0" name=""/>
        <dsp:cNvSpPr/>
      </dsp:nvSpPr>
      <dsp:spPr>
        <a:xfrm>
          <a:off x="2174039" y="3002112"/>
          <a:ext cx="1330523" cy="1330523"/>
        </a:xfrm>
        <a:prstGeom prst="ellipse">
          <a:avLst/>
        </a:prstGeom>
        <a:solidFill>
          <a:schemeClr val="accent2">
            <a:hueOff val="15843314"/>
            <a:satOff val="5422"/>
            <a:lumOff val="-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The Internet</a:t>
          </a:r>
          <a:endParaRPr lang="en-US" sz="1400" b="0" kern="1200" dirty="0"/>
        </a:p>
      </dsp:txBody>
      <dsp:txXfrm>
        <a:off x="2368890" y="3196963"/>
        <a:ext cx="940821" cy="940821"/>
      </dsp:txXfrm>
    </dsp:sp>
    <dsp:sp modelId="{C5D2E94B-D6D1-446A-AC5B-8332801899A6}">
      <dsp:nvSpPr>
        <dsp:cNvPr id="0" name=""/>
        <dsp:cNvSpPr/>
      </dsp:nvSpPr>
      <dsp:spPr>
        <a:xfrm rot="16200000">
          <a:off x="2661691" y="2452527"/>
          <a:ext cx="355219" cy="449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843314"/>
            <a:satOff val="5422"/>
            <a:lumOff val="-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>
        <a:off x="2714974" y="2595620"/>
        <a:ext cx="248653" cy="269431"/>
      </dsp:txXfrm>
    </dsp:sp>
    <dsp:sp modelId="{C337F37A-8207-4E3E-8C98-58877F5E3836}">
      <dsp:nvSpPr>
        <dsp:cNvPr id="0" name=""/>
        <dsp:cNvSpPr/>
      </dsp:nvSpPr>
      <dsp:spPr>
        <a:xfrm>
          <a:off x="2174039" y="1001364"/>
          <a:ext cx="1330523" cy="1330523"/>
        </a:xfrm>
        <a:prstGeom prst="ellipse">
          <a:avLst/>
        </a:prstGeom>
        <a:solidFill>
          <a:schemeClr val="accent2">
            <a:hueOff val="19804142"/>
            <a:satOff val="6778"/>
            <a:lumOff val="-49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Google Web Hosting downloads you r files from the Internet to it’s server.</a:t>
          </a:r>
          <a:endParaRPr lang="en-US" sz="1400" b="0" kern="1200" dirty="0"/>
        </a:p>
      </dsp:txBody>
      <dsp:txXfrm>
        <a:off x="2368890" y="1196215"/>
        <a:ext cx="940821" cy="940821"/>
      </dsp:txXfrm>
    </dsp:sp>
    <dsp:sp modelId="{C7212D47-91AB-46BD-9339-C99903F54987}">
      <dsp:nvSpPr>
        <dsp:cNvPr id="0" name=""/>
        <dsp:cNvSpPr/>
      </dsp:nvSpPr>
      <dsp:spPr>
        <a:xfrm rot="19800000">
          <a:off x="3519334" y="946939"/>
          <a:ext cx="355219" cy="449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804142"/>
            <a:satOff val="6778"/>
            <a:lumOff val="-49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/>
        </a:p>
      </dsp:txBody>
      <dsp:txXfrm>
        <a:off x="3526473" y="1063391"/>
        <a:ext cx="248653" cy="26943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6209-29E1-430D-942C-DAD2B0B3D90C}">
      <dsp:nvSpPr>
        <dsp:cNvPr id="0" name=""/>
        <dsp:cNvSpPr/>
      </dsp:nvSpPr>
      <dsp:spPr>
        <a:xfrm>
          <a:off x="5357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 demand self service</a:t>
          </a:r>
          <a:endParaRPr lang="th-TH" sz="2000" kern="1200" dirty="0"/>
        </a:p>
      </dsp:txBody>
      <dsp:txXfrm>
        <a:off x="33499" y="779029"/>
        <a:ext cx="1545106" cy="904550"/>
      </dsp:txXfrm>
    </dsp:sp>
    <dsp:sp modelId="{E57844E9-17B4-469B-990D-5FD0125A3AC7}">
      <dsp:nvSpPr>
        <dsp:cNvPr id="0" name=""/>
        <dsp:cNvSpPr/>
      </dsp:nvSpPr>
      <dsp:spPr>
        <a:xfrm>
          <a:off x="1747670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>
        <a:off x="1747670" y="1112161"/>
        <a:ext cx="237646" cy="238286"/>
      </dsp:txXfrm>
    </dsp:sp>
    <dsp:sp modelId="{BBCC90F1-C213-46F1-ABE6-46F3D55CA6E7}">
      <dsp:nvSpPr>
        <dsp:cNvPr id="0" name=""/>
        <dsp:cNvSpPr/>
      </dsp:nvSpPr>
      <dsp:spPr>
        <a:xfrm>
          <a:off x="2247304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-4496393"/>
            <a:satOff val="-4858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Entrance through network</a:t>
          </a:r>
          <a:endParaRPr lang="th-TH" sz="2000" kern="1200" dirty="0"/>
        </a:p>
      </dsp:txBody>
      <dsp:txXfrm>
        <a:off x="2275446" y="779029"/>
        <a:ext cx="1545106" cy="904550"/>
      </dsp:txXfrm>
    </dsp:sp>
    <dsp:sp modelId="{3FB29387-C91E-4F75-A6D9-3231A26B3E9A}">
      <dsp:nvSpPr>
        <dsp:cNvPr id="0" name=""/>
        <dsp:cNvSpPr/>
      </dsp:nvSpPr>
      <dsp:spPr>
        <a:xfrm>
          <a:off x="3989617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995191"/>
            <a:satOff val="-6477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>
        <a:off x="3989617" y="1112161"/>
        <a:ext cx="237646" cy="238286"/>
      </dsp:txXfrm>
    </dsp:sp>
    <dsp:sp modelId="{E47F8773-C2BA-43FA-B1A9-1D6A492EB6D2}">
      <dsp:nvSpPr>
        <dsp:cNvPr id="0" name=""/>
        <dsp:cNvSpPr/>
      </dsp:nvSpPr>
      <dsp:spPr>
        <a:xfrm>
          <a:off x="4489251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-8992787"/>
            <a:satOff val="-9716"/>
            <a:lumOff val="13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Shared use of resources</a:t>
          </a:r>
          <a:endParaRPr lang="th-TH" sz="2000" kern="1200" dirty="0"/>
        </a:p>
      </dsp:txBody>
      <dsp:txXfrm>
        <a:off x="4517393" y="779029"/>
        <a:ext cx="1545106" cy="904550"/>
      </dsp:txXfrm>
    </dsp:sp>
    <dsp:sp modelId="{6FC5CEE8-9545-47A9-B312-A4954DC81838}">
      <dsp:nvSpPr>
        <dsp:cNvPr id="0" name=""/>
        <dsp:cNvSpPr/>
      </dsp:nvSpPr>
      <dsp:spPr>
        <a:xfrm rot="5400000">
          <a:off x="5120199" y="1823819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990382"/>
            <a:satOff val="-12954"/>
            <a:lumOff val="1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 rot="-5400000">
        <a:off x="5170803" y="1852644"/>
        <a:ext cx="238286" cy="237646"/>
      </dsp:txXfrm>
    </dsp:sp>
    <dsp:sp modelId="{CB4DFB3E-78D1-4268-A8BE-98CBE581A44C}">
      <dsp:nvSpPr>
        <dsp:cNvPr id="0" name=""/>
        <dsp:cNvSpPr/>
      </dsp:nvSpPr>
      <dsp:spPr>
        <a:xfrm>
          <a:off x="4489251" y="2352278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-13489180"/>
            <a:satOff val="-14573"/>
            <a:lumOff val="20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Customized services</a:t>
          </a:r>
          <a:endParaRPr lang="th-TH" sz="2000" kern="1200" dirty="0"/>
        </a:p>
      </dsp:txBody>
      <dsp:txXfrm>
        <a:off x="4517393" y="2380420"/>
        <a:ext cx="1545106" cy="904550"/>
      </dsp:txXfrm>
    </dsp:sp>
    <dsp:sp modelId="{D1FF01DA-74A4-481D-B17C-5AF1C7F0A7AB}">
      <dsp:nvSpPr>
        <dsp:cNvPr id="0" name=""/>
        <dsp:cNvSpPr/>
      </dsp:nvSpPr>
      <dsp:spPr>
        <a:xfrm rot="10800000">
          <a:off x="4008834" y="263412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7985573"/>
            <a:satOff val="-19431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 rot="10800000">
        <a:off x="4110682" y="2713551"/>
        <a:ext cx="237646" cy="238286"/>
      </dsp:txXfrm>
    </dsp:sp>
    <dsp:sp modelId="{AAF821B2-80A8-48D7-9287-DD470DA15DF2}">
      <dsp:nvSpPr>
        <dsp:cNvPr id="0" name=""/>
        <dsp:cNvSpPr/>
      </dsp:nvSpPr>
      <dsp:spPr>
        <a:xfrm>
          <a:off x="2247304" y="2352278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-17985573"/>
            <a:satOff val="-19431"/>
            <a:lumOff val="27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 degree of elasticity</a:t>
          </a:r>
          <a:endParaRPr lang="th-TH" sz="2000" kern="1200" dirty="0"/>
        </a:p>
      </dsp:txBody>
      <dsp:txXfrm>
        <a:off x="2275446" y="2380420"/>
        <a:ext cx="1545106" cy="90455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EBF1B-10A9-41F8-A187-B121E1529B68}">
      <dsp:nvSpPr>
        <dsp:cNvPr id="0" name=""/>
        <dsp:cNvSpPr/>
      </dsp:nvSpPr>
      <dsp:spPr>
        <a:xfrm>
          <a:off x="2084129" y="333510"/>
          <a:ext cx="4480560" cy="4480560"/>
        </a:xfrm>
        <a:prstGeom prst="pie">
          <a:avLst>
            <a:gd name="adj1" fmla="val 162000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To read information on the internet use a web browser like Internet Explorer, Mozilla, Firefox and Opera</a:t>
          </a:r>
          <a:endParaRPr lang="en-US" sz="1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62560" y="1262160"/>
        <a:ext cx="1653540" cy="1226820"/>
      </dsp:txXfrm>
    </dsp:sp>
    <dsp:sp modelId="{D58B3C16-B6E1-4F47-9C82-71F6753F4157}">
      <dsp:nvSpPr>
        <dsp:cNvPr id="0" name=""/>
        <dsp:cNvSpPr/>
      </dsp:nvSpPr>
      <dsp:spPr>
        <a:xfrm>
          <a:off x="2084129" y="483929"/>
          <a:ext cx="4480560" cy="4480560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-5995191"/>
            <a:satOff val="-6477"/>
            <a:lumOff val="9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Use ‘hyperlinks’ or links.</a:t>
          </a:r>
          <a:endParaRPr lang="en-US" sz="1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62560" y="2809020"/>
        <a:ext cx="1653540" cy="1226820"/>
      </dsp:txXfrm>
    </dsp:sp>
    <dsp:sp modelId="{A8181DEB-276C-47FC-98AF-44718F9D6A74}">
      <dsp:nvSpPr>
        <dsp:cNvPr id="0" name=""/>
        <dsp:cNvSpPr/>
      </dsp:nvSpPr>
      <dsp:spPr>
        <a:xfrm>
          <a:off x="1933710" y="483929"/>
          <a:ext cx="4480560" cy="4480560"/>
        </a:xfrm>
        <a:prstGeom prst="pie">
          <a:avLst>
            <a:gd name="adj1" fmla="val 5400000"/>
            <a:gd name="adj2" fmla="val 10800000"/>
          </a:avLst>
        </a:prstGeom>
        <a:solidFill>
          <a:schemeClr val="accent3">
            <a:hueOff val="-11990382"/>
            <a:satOff val="-12954"/>
            <a:lumOff val="18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Use the Website address like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hlinkClick xmlns:r="http://schemas.openxmlformats.org/officeDocument/2006/relationships" r:id="rId1"/>
            </a:rPr>
            <a:t>www.it’sme.com</a:t>
          </a:r>
          <a:endParaRPr lang="en-US" sz="1100" b="1" kern="1200" cap="none" spc="15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cap="none" spc="15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382300" y="2809020"/>
        <a:ext cx="1653540" cy="1226820"/>
      </dsp:txXfrm>
    </dsp:sp>
    <dsp:sp modelId="{08EFA23B-2844-4D68-854F-EA5A450FCE19}">
      <dsp:nvSpPr>
        <dsp:cNvPr id="0" name=""/>
        <dsp:cNvSpPr/>
      </dsp:nvSpPr>
      <dsp:spPr>
        <a:xfrm>
          <a:off x="1933710" y="333510"/>
          <a:ext cx="4480560" cy="4480560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hueOff val="-17985573"/>
            <a:satOff val="-19431"/>
            <a:lumOff val="27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Use a ‘search engine’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like ‘Google’ and Yahoo.</a:t>
          </a:r>
          <a:endParaRPr lang="en-US" sz="1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382300" y="1262160"/>
        <a:ext cx="1653540" cy="1226820"/>
      </dsp:txXfrm>
    </dsp:sp>
    <dsp:sp modelId="{B4162E5F-6122-404C-98A8-8A2FA0A4D2A3}">
      <dsp:nvSpPr>
        <dsp:cNvPr id="0" name=""/>
        <dsp:cNvSpPr/>
      </dsp:nvSpPr>
      <dsp:spPr>
        <a:xfrm>
          <a:off x="1806761" y="56142"/>
          <a:ext cx="5035296" cy="503529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254565-32EE-4292-971A-20FF0C459CE0}">
      <dsp:nvSpPr>
        <dsp:cNvPr id="0" name=""/>
        <dsp:cNvSpPr/>
      </dsp:nvSpPr>
      <dsp:spPr>
        <a:xfrm>
          <a:off x="1806761" y="206561"/>
          <a:ext cx="5035296" cy="503529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-5995191"/>
            <a:satOff val="-6477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01C437-DA60-4FDB-BDAC-70C43EC3FDD6}">
      <dsp:nvSpPr>
        <dsp:cNvPr id="0" name=""/>
        <dsp:cNvSpPr/>
      </dsp:nvSpPr>
      <dsp:spPr>
        <a:xfrm>
          <a:off x="1656342" y="206561"/>
          <a:ext cx="5035296" cy="503529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hueOff val="-11990382"/>
            <a:satOff val="-12954"/>
            <a:lumOff val="1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09DC3-D093-4078-AD34-E7D070B6385D}">
      <dsp:nvSpPr>
        <dsp:cNvPr id="0" name=""/>
        <dsp:cNvSpPr/>
      </dsp:nvSpPr>
      <dsp:spPr>
        <a:xfrm>
          <a:off x="1656342" y="56142"/>
          <a:ext cx="5035296" cy="503529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hueOff val="-17985573"/>
            <a:satOff val="-19431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9D607-22AB-4483-86C5-F5C298659A1B}">
      <dsp:nvSpPr>
        <dsp:cNvPr id="0" name=""/>
        <dsp:cNvSpPr/>
      </dsp:nvSpPr>
      <dsp:spPr>
        <a:xfrm>
          <a:off x="963702" y="-29194"/>
          <a:ext cx="5082994" cy="5082994"/>
        </a:xfrm>
        <a:prstGeom prst="circularArrow">
          <a:avLst>
            <a:gd name="adj1" fmla="val 5544"/>
            <a:gd name="adj2" fmla="val 330680"/>
            <a:gd name="adj3" fmla="val 13793704"/>
            <a:gd name="adj4" fmla="val 1737515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40138-5598-471D-A560-11F0493F0453}">
      <dsp:nvSpPr>
        <dsp:cNvPr id="0" name=""/>
        <dsp:cNvSpPr/>
      </dsp:nvSpPr>
      <dsp:spPr>
        <a:xfrm>
          <a:off x="2324248" y="1622"/>
          <a:ext cx="2361902" cy="11809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The heart of Google’s searching software is “Page Rank”; a system for ranking web </a:t>
          </a:r>
          <a:r>
            <a:rPr lang="en-US" sz="1600" b="0" kern="1200" dirty="0" smtClean="0"/>
            <a:t>pages.</a:t>
          </a:r>
          <a:endParaRPr lang="th-TH" sz="1600" b="0" kern="1200" dirty="0"/>
        </a:p>
      </dsp:txBody>
      <dsp:txXfrm>
        <a:off x="2381897" y="59271"/>
        <a:ext cx="2246604" cy="1065653"/>
      </dsp:txXfrm>
    </dsp:sp>
    <dsp:sp modelId="{C3C1D872-0EB8-4253-AE97-0F0D8333160C}">
      <dsp:nvSpPr>
        <dsp:cNvPr id="0" name=""/>
        <dsp:cNvSpPr/>
      </dsp:nvSpPr>
      <dsp:spPr>
        <a:xfrm>
          <a:off x="4385747" y="1499389"/>
          <a:ext cx="2361902" cy="1180951"/>
        </a:xfrm>
        <a:prstGeom prst="roundRect">
          <a:avLst/>
        </a:prstGeom>
        <a:solidFill>
          <a:schemeClr val="accent2">
            <a:hueOff val="4951035"/>
            <a:satOff val="1695"/>
            <a:lumOff val="-12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There is some kind of democratic principle. Someone links to a web page, for Google it’s a vote for that page </a:t>
          </a:r>
          <a:r>
            <a:rPr lang="en-US" sz="1600" b="0" kern="1200" dirty="0" smtClean="0"/>
            <a:t>view.</a:t>
          </a:r>
          <a:endParaRPr lang="th-TH" sz="1600" b="0" kern="1200" dirty="0"/>
        </a:p>
      </dsp:txBody>
      <dsp:txXfrm>
        <a:off x="4443396" y="1557038"/>
        <a:ext cx="2246604" cy="1065653"/>
      </dsp:txXfrm>
    </dsp:sp>
    <dsp:sp modelId="{9B3FE9D1-5D74-4BE4-9A45-1DF64004ABB1}">
      <dsp:nvSpPr>
        <dsp:cNvPr id="0" name=""/>
        <dsp:cNvSpPr/>
      </dsp:nvSpPr>
      <dsp:spPr>
        <a:xfrm>
          <a:off x="3598325" y="3922826"/>
          <a:ext cx="2361902" cy="1180951"/>
        </a:xfrm>
        <a:prstGeom prst="roundRect">
          <a:avLst/>
        </a:prstGeom>
        <a:solidFill>
          <a:schemeClr val="accent2">
            <a:hueOff val="9902071"/>
            <a:satOff val="3389"/>
            <a:lumOff val="-2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Are there 2 different web pages on the same subject, those with the most votes (links) above the other in the search results will </a:t>
          </a:r>
          <a:r>
            <a:rPr lang="en-US" sz="1600" b="0" kern="1200" dirty="0" smtClean="0"/>
            <a:t>win. </a:t>
          </a:r>
          <a:endParaRPr lang="th-TH" sz="1600" b="0" kern="1200" dirty="0"/>
        </a:p>
      </dsp:txBody>
      <dsp:txXfrm>
        <a:off x="3655974" y="3980475"/>
        <a:ext cx="2246604" cy="1065653"/>
      </dsp:txXfrm>
    </dsp:sp>
    <dsp:sp modelId="{621E60BB-6BFB-4538-AE97-B89700FB4244}">
      <dsp:nvSpPr>
        <dsp:cNvPr id="0" name=""/>
        <dsp:cNvSpPr/>
      </dsp:nvSpPr>
      <dsp:spPr>
        <a:xfrm>
          <a:off x="1050172" y="3922826"/>
          <a:ext cx="2361902" cy="1180951"/>
        </a:xfrm>
        <a:prstGeom prst="roundRect">
          <a:avLst/>
        </a:prstGeom>
        <a:solidFill>
          <a:schemeClr val="accent2">
            <a:hueOff val="14853106"/>
            <a:satOff val="5084"/>
            <a:lumOff val="-36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Pages are important also in proportion to how often a surfer would visit them.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Each webpage is given a unit of </a:t>
          </a:r>
          <a:r>
            <a:rPr lang="en-US" sz="1600" b="0" kern="1200" dirty="0" smtClean="0"/>
            <a:t>importance.</a:t>
          </a:r>
          <a:endParaRPr lang="th-TH" sz="1600" b="0" kern="1200" dirty="0"/>
        </a:p>
      </dsp:txBody>
      <dsp:txXfrm>
        <a:off x="1107821" y="3980475"/>
        <a:ext cx="2246604" cy="1065653"/>
      </dsp:txXfrm>
    </dsp:sp>
    <dsp:sp modelId="{67E1A9BC-2BF5-480F-9BCD-9BD9FB34553D}">
      <dsp:nvSpPr>
        <dsp:cNvPr id="0" name=""/>
        <dsp:cNvSpPr/>
      </dsp:nvSpPr>
      <dsp:spPr>
        <a:xfrm>
          <a:off x="262749" y="1499389"/>
          <a:ext cx="2361902" cy="1180951"/>
        </a:xfrm>
        <a:prstGeom prst="roundRect">
          <a:avLst/>
        </a:prstGeom>
        <a:solidFill>
          <a:schemeClr val="accent2">
            <a:hueOff val="19804142"/>
            <a:satOff val="6778"/>
            <a:lumOff val="-49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 page is important if important pages link to </a:t>
          </a:r>
          <a:r>
            <a:rPr lang="en-US" sz="1600" b="0" kern="1200" dirty="0" smtClean="0"/>
            <a:t>it.</a:t>
          </a:r>
          <a:endParaRPr lang="th-TH" sz="1600" b="0" kern="1200" dirty="0"/>
        </a:p>
      </dsp:txBody>
      <dsp:txXfrm>
        <a:off x="320398" y="1557038"/>
        <a:ext cx="2246604" cy="106565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B21C6-4E87-4EA2-892F-6B31F0632D3D}">
      <dsp:nvSpPr>
        <dsp:cNvPr id="0" name=""/>
        <dsp:cNvSpPr/>
      </dsp:nvSpPr>
      <dsp:spPr>
        <a:xfrm>
          <a:off x="7333379" y="3851564"/>
          <a:ext cx="91440" cy="2655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551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DCAB41-AB1A-4439-B635-50A7830A9A81}">
      <dsp:nvSpPr>
        <dsp:cNvPr id="0" name=""/>
        <dsp:cNvSpPr/>
      </dsp:nvSpPr>
      <dsp:spPr>
        <a:xfrm>
          <a:off x="5060788" y="2742990"/>
          <a:ext cx="2318310" cy="265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29"/>
              </a:lnTo>
              <a:lnTo>
                <a:pt x="2318310" y="133829"/>
              </a:lnTo>
              <a:lnTo>
                <a:pt x="2318310" y="26555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F33B4B-4A1F-4724-8DB7-9B6CB950CE0D}">
      <dsp:nvSpPr>
        <dsp:cNvPr id="0" name=""/>
        <dsp:cNvSpPr/>
      </dsp:nvSpPr>
      <dsp:spPr>
        <a:xfrm>
          <a:off x="2742478" y="3851564"/>
          <a:ext cx="2318310" cy="265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29"/>
              </a:lnTo>
              <a:lnTo>
                <a:pt x="2318310" y="133829"/>
              </a:lnTo>
              <a:lnTo>
                <a:pt x="2318310" y="265551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1A9AE6-6F89-4250-8E5F-5E52C1B52780}">
      <dsp:nvSpPr>
        <dsp:cNvPr id="0" name=""/>
        <dsp:cNvSpPr/>
      </dsp:nvSpPr>
      <dsp:spPr>
        <a:xfrm>
          <a:off x="2696758" y="3851564"/>
          <a:ext cx="91440" cy="2655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551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2A1616-55E7-41D8-B141-ECC02BADB3E7}">
      <dsp:nvSpPr>
        <dsp:cNvPr id="0" name=""/>
        <dsp:cNvSpPr/>
      </dsp:nvSpPr>
      <dsp:spPr>
        <a:xfrm>
          <a:off x="424167" y="3851564"/>
          <a:ext cx="2318310" cy="265551"/>
        </a:xfrm>
        <a:custGeom>
          <a:avLst/>
          <a:gdLst/>
          <a:ahLst/>
          <a:cxnLst/>
          <a:rect l="0" t="0" r="0" b="0"/>
          <a:pathLst>
            <a:path>
              <a:moveTo>
                <a:pt x="2318310" y="0"/>
              </a:moveTo>
              <a:lnTo>
                <a:pt x="2318310" y="133829"/>
              </a:lnTo>
              <a:lnTo>
                <a:pt x="0" y="133829"/>
              </a:lnTo>
              <a:lnTo>
                <a:pt x="0" y="265551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564070-59A4-4267-B1C2-83887B56549E}">
      <dsp:nvSpPr>
        <dsp:cNvPr id="0" name=""/>
        <dsp:cNvSpPr/>
      </dsp:nvSpPr>
      <dsp:spPr>
        <a:xfrm>
          <a:off x="2742478" y="2742990"/>
          <a:ext cx="2318310" cy="265551"/>
        </a:xfrm>
        <a:custGeom>
          <a:avLst/>
          <a:gdLst/>
          <a:ahLst/>
          <a:cxnLst/>
          <a:rect l="0" t="0" r="0" b="0"/>
          <a:pathLst>
            <a:path>
              <a:moveTo>
                <a:pt x="2318310" y="0"/>
              </a:moveTo>
              <a:lnTo>
                <a:pt x="2318310" y="133829"/>
              </a:lnTo>
              <a:lnTo>
                <a:pt x="0" y="133829"/>
              </a:lnTo>
              <a:lnTo>
                <a:pt x="0" y="26555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8EA61B-C231-4F78-BAC8-2C8B28000D91}">
      <dsp:nvSpPr>
        <dsp:cNvPr id="0" name=""/>
        <dsp:cNvSpPr/>
      </dsp:nvSpPr>
      <dsp:spPr>
        <a:xfrm>
          <a:off x="4639277" y="1899968"/>
          <a:ext cx="843022" cy="843022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738AA-5017-4794-B204-C5DD531D1CC5}">
      <dsp:nvSpPr>
        <dsp:cNvPr id="0" name=""/>
        <dsp:cNvSpPr/>
      </dsp:nvSpPr>
      <dsp:spPr>
        <a:xfrm>
          <a:off x="5482299" y="1897861"/>
          <a:ext cx="1264533" cy="84302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Gmail</a:t>
          </a:r>
          <a:endParaRPr lang="en-US" sz="1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82299" y="1897861"/>
        <a:ext cx="1264533" cy="843022"/>
      </dsp:txXfrm>
    </dsp:sp>
    <dsp:sp modelId="{FFB1A8B2-6881-47D1-878D-3FBE56AE2A45}">
      <dsp:nvSpPr>
        <dsp:cNvPr id="0" name=""/>
        <dsp:cNvSpPr/>
      </dsp:nvSpPr>
      <dsp:spPr>
        <a:xfrm>
          <a:off x="2320967" y="3008542"/>
          <a:ext cx="843022" cy="843022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DCC647-51CA-41BB-9A62-BD48A16AF2E9}">
      <dsp:nvSpPr>
        <dsp:cNvPr id="0" name=""/>
        <dsp:cNvSpPr/>
      </dsp:nvSpPr>
      <dsp:spPr>
        <a:xfrm>
          <a:off x="3163989" y="3006435"/>
          <a:ext cx="1264533" cy="84302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Maps</a:t>
          </a:r>
          <a:endParaRPr lang="en-US" sz="1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63989" y="3006435"/>
        <a:ext cx="1264533" cy="843022"/>
      </dsp:txXfrm>
    </dsp:sp>
    <dsp:sp modelId="{AF00B4D2-7ABA-4CD8-BC4E-1F08D985CA6F}">
      <dsp:nvSpPr>
        <dsp:cNvPr id="0" name=""/>
        <dsp:cNvSpPr/>
      </dsp:nvSpPr>
      <dsp:spPr>
        <a:xfrm>
          <a:off x="2656" y="4117116"/>
          <a:ext cx="843022" cy="843022"/>
        </a:xfrm>
        <a:prstGeom prst="ellipse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4F6368-05B6-41BC-8BE9-DD6169AAABD6}">
      <dsp:nvSpPr>
        <dsp:cNvPr id="0" name=""/>
        <dsp:cNvSpPr/>
      </dsp:nvSpPr>
      <dsp:spPr>
        <a:xfrm>
          <a:off x="845678" y="4115009"/>
          <a:ext cx="1264533" cy="84302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Docu</a:t>
          </a:r>
          <a:endParaRPr lang="en-US" sz="16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-</a:t>
          </a:r>
          <a:r>
            <a:rPr lang="en-US" sz="1600" b="1" kern="1200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ments</a:t>
          </a:r>
          <a:endParaRPr lang="en-US" sz="1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845678" y="4115009"/>
        <a:ext cx="1264533" cy="843022"/>
      </dsp:txXfrm>
    </dsp:sp>
    <dsp:sp modelId="{442F0C7B-9459-47D3-BE3E-C311B0D9CBA4}">
      <dsp:nvSpPr>
        <dsp:cNvPr id="0" name=""/>
        <dsp:cNvSpPr/>
      </dsp:nvSpPr>
      <dsp:spPr>
        <a:xfrm>
          <a:off x="2320967" y="4117116"/>
          <a:ext cx="843022" cy="843022"/>
        </a:xfrm>
        <a:prstGeom prst="ellipse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948DA7-D3AA-4FD1-B464-A8512EBDB9B1}">
      <dsp:nvSpPr>
        <dsp:cNvPr id="0" name=""/>
        <dsp:cNvSpPr/>
      </dsp:nvSpPr>
      <dsp:spPr>
        <a:xfrm>
          <a:off x="3163989" y="4115009"/>
          <a:ext cx="1264533" cy="84302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Web History</a:t>
          </a:r>
          <a:endParaRPr lang="en-US" sz="1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63989" y="4115009"/>
        <a:ext cx="1264533" cy="843022"/>
      </dsp:txXfrm>
    </dsp:sp>
    <dsp:sp modelId="{5120D9AC-F91B-4128-89BC-332558C1EF55}">
      <dsp:nvSpPr>
        <dsp:cNvPr id="0" name=""/>
        <dsp:cNvSpPr/>
      </dsp:nvSpPr>
      <dsp:spPr>
        <a:xfrm>
          <a:off x="4639277" y="4117116"/>
          <a:ext cx="843022" cy="843022"/>
        </a:xfrm>
        <a:prstGeom prst="ellipse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82173F-1BAD-4775-B7F0-302B3E50CDC3}">
      <dsp:nvSpPr>
        <dsp:cNvPr id="0" name=""/>
        <dsp:cNvSpPr/>
      </dsp:nvSpPr>
      <dsp:spPr>
        <a:xfrm>
          <a:off x="5482299" y="4115009"/>
          <a:ext cx="1264533" cy="84302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Calendar</a:t>
          </a:r>
          <a:endParaRPr lang="en-US" sz="1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82299" y="4115009"/>
        <a:ext cx="1264533" cy="843022"/>
      </dsp:txXfrm>
    </dsp:sp>
    <dsp:sp modelId="{6240D654-3FE5-4DF7-B574-E20D65B2245E}">
      <dsp:nvSpPr>
        <dsp:cNvPr id="0" name=""/>
        <dsp:cNvSpPr/>
      </dsp:nvSpPr>
      <dsp:spPr>
        <a:xfrm>
          <a:off x="6957588" y="3008542"/>
          <a:ext cx="843022" cy="843022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A90A12-F707-406D-BD13-A7632808116D}">
      <dsp:nvSpPr>
        <dsp:cNvPr id="0" name=""/>
        <dsp:cNvSpPr/>
      </dsp:nvSpPr>
      <dsp:spPr>
        <a:xfrm>
          <a:off x="7800610" y="3006435"/>
          <a:ext cx="1264533" cy="84302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Talk</a:t>
          </a:r>
          <a:endParaRPr lang="en-US" sz="1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800610" y="3006435"/>
        <a:ext cx="1264533" cy="843022"/>
      </dsp:txXfrm>
    </dsp:sp>
    <dsp:sp modelId="{EE250F3C-80FE-419A-B331-A07AAD7387EE}">
      <dsp:nvSpPr>
        <dsp:cNvPr id="0" name=""/>
        <dsp:cNvSpPr/>
      </dsp:nvSpPr>
      <dsp:spPr>
        <a:xfrm>
          <a:off x="6957588" y="4117116"/>
          <a:ext cx="843022" cy="843022"/>
        </a:xfrm>
        <a:prstGeom prst="ellipse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AF11E9-2964-4FCE-8965-C5D2E05356A6}">
      <dsp:nvSpPr>
        <dsp:cNvPr id="0" name=""/>
        <dsp:cNvSpPr/>
      </dsp:nvSpPr>
      <dsp:spPr>
        <a:xfrm>
          <a:off x="7800610" y="4115009"/>
          <a:ext cx="1264533" cy="84302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Blogger</a:t>
          </a:r>
          <a:endParaRPr lang="en-US" sz="1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800610" y="4115009"/>
        <a:ext cx="1264533" cy="843022"/>
      </dsp:txXfrm>
    </dsp:sp>
    <dsp:sp modelId="{13049725-E248-4A42-81DD-4194108CAFEA}">
      <dsp:nvSpPr>
        <dsp:cNvPr id="0" name=""/>
        <dsp:cNvSpPr/>
      </dsp:nvSpPr>
      <dsp:spPr>
        <a:xfrm>
          <a:off x="6957588" y="1899968"/>
          <a:ext cx="843022" cy="843022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497152-FAD5-4C50-96E3-8E0856993C96}">
      <dsp:nvSpPr>
        <dsp:cNvPr id="0" name=""/>
        <dsp:cNvSpPr/>
      </dsp:nvSpPr>
      <dsp:spPr>
        <a:xfrm>
          <a:off x="7800610" y="1897861"/>
          <a:ext cx="1264533" cy="843022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Translate</a:t>
          </a:r>
          <a:endParaRPr lang="en-US" sz="16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800610" y="1897861"/>
        <a:ext cx="1264533" cy="843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2010B-F360-4115-82AC-B1685811D59E}">
      <dsp:nvSpPr>
        <dsp:cNvPr id="0" name=""/>
        <dsp:cNvSpPr/>
      </dsp:nvSpPr>
      <dsp:spPr>
        <a:xfrm rot="10800000">
          <a:off x="1435201" y="341"/>
          <a:ext cx="4408551" cy="129910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28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2004 (2547) Facebook</a:t>
          </a:r>
          <a:endParaRPr lang="en-US" sz="2000" kern="1200" dirty="0"/>
        </a:p>
      </dsp:txBody>
      <dsp:txXfrm rot="10800000">
        <a:off x="1759978" y="341"/>
        <a:ext cx="4083774" cy="1299109"/>
      </dsp:txXfrm>
    </dsp:sp>
    <dsp:sp modelId="{E6BC2B9B-C916-4C8A-B321-3462E47DA4D2}">
      <dsp:nvSpPr>
        <dsp:cNvPr id="0" name=""/>
        <dsp:cNvSpPr/>
      </dsp:nvSpPr>
      <dsp:spPr>
        <a:xfrm>
          <a:off x="785647" y="341"/>
          <a:ext cx="1299109" cy="12991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86B3DC-019B-4C9C-B86C-34A15AA2E154}">
      <dsp:nvSpPr>
        <dsp:cNvPr id="0" name=""/>
        <dsp:cNvSpPr/>
      </dsp:nvSpPr>
      <dsp:spPr>
        <a:xfrm rot="10800000">
          <a:off x="1435201" y="1687245"/>
          <a:ext cx="4408551" cy="1299109"/>
        </a:xfrm>
        <a:prstGeom prst="homePlate">
          <a:avLst/>
        </a:prstGeom>
        <a:solidFill>
          <a:schemeClr val="accent5">
            <a:hueOff val="337392"/>
            <a:satOff val="27371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28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2006 (2549) Twitter</a:t>
          </a:r>
          <a:endParaRPr lang="en-US" sz="2000" kern="1200" dirty="0"/>
        </a:p>
      </dsp:txBody>
      <dsp:txXfrm rot="10800000">
        <a:off x="1759978" y="1687245"/>
        <a:ext cx="4083774" cy="1299109"/>
      </dsp:txXfrm>
    </dsp:sp>
    <dsp:sp modelId="{59785543-2302-48AD-981C-EDB6B625CB54}">
      <dsp:nvSpPr>
        <dsp:cNvPr id="0" name=""/>
        <dsp:cNvSpPr/>
      </dsp:nvSpPr>
      <dsp:spPr>
        <a:xfrm>
          <a:off x="785647" y="1687245"/>
          <a:ext cx="1299109" cy="12991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541373-C002-4529-AFA6-654D0268CE30}">
      <dsp:nvSpPr>
        <dsp:cNvPr id="0" name=""/>
        <dsp:cNvSpPr/>
      </dsp:nvSpPr>
      <dsp:spPr>
        <a:xfrm rot="10800000">
          <a:off x="1435201" y="3374148"/>
          <a:ext cx="4408551" cy="1299109"/>
        </a:xfrm>
        <a:prstGeom prst="homePlate">
          <a:avLst/>
        </a:prstGeom>
        <a:solidFill>
          <a:schemeClr val="accent5">
            <a:hueOff val="674783"/>
            <a:satOff val="54742"/>
            <a:lumOff val="1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28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2007 (2550) IPhone</a:t>
          </a:r>
          <a:endParaRPr lang="en-US" sz="2000" kern="1200" dirty="0"/>
        </a:p>
      </dsp:txBody>
      <dsp:txXfrm rot="10800000">
        <a:off x="1759978" y="3374148"/>
        <a:ext cx="4083774" cy="1299109"/>
      </dsp:txXfrm>
    </dsp:sp>
    <dsp:sp modelId="{3D73C637-AE73-4839-A822-B5FF8157A1BC}">
      <dsp:nvSpPr>
        <dsp:cNvPr id="0" name=""/>
        <dsp:cNvSpPr/>
      </dsp:nvSpPr>
      <dsp:spPr>
        <a:xfrm>
          <a:off x="785647" y="3374148"/>
          <a:ext cx="1299109" cy="12991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DDEFD-51D2-4886-94FD-27EE0B371560}">
      <dsp:nvSpPr>
        <dsp:cNvPr id="0" name=""/>
        <dsp:cNvSpPr/>
      </dsp:nvSpPr>
      <dsp:spPr>
        <a:xfrm rot="10800000">
          <a:off x="1793932" y="391"/>
          <a:ext cx="5776722" cy="135557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777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1995 (2538) E-bay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On-line auction.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Customer to customer selling.</a:t>
          </a:r>
          <a:endParaRPr lang="en-US" sz="2000" b="0" kern="1200" dirty="0"/>
        </a:p>
      </dsp:txBody>
      <dsp:txXfrm rot="10800000">
        <a:off x="2132825" y="391"/>
        <a:ext cx="5437829" cy="1355573"/>
      </dsp:txXfrm>
    </dsp:sp>
    <dsp:sp modelId="{7CD5FEAA-304F-471E-ADC3-E0ED6ACA4CED}">
      <dsp:nvSpPr>
        <dsp:cNvPr id="0" name=""/>
        <dsp:cNvSpPr/>
      </dsp:nvSpPr>
      <dsp:spPr>
        <a:xfrm>
          <a:off x="1116145" y="391"/>
          <a:ext cx="1355573" cy="13555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AFCA6E-05D7-496F-8DDE-59A6F89F7DFF}">
      <dsp:nvSpPr>
        <dsp:cNvPr id="0" name=""/>
        <dsp:cNvSpPr/>
      </dsp:nvSpPr>
      <dsp:spPr>
        <a:xfrm rot="10800000">
          <a:off x="1793932" y="1760613"/>
          <a:ext cx="5776722" cy="1355573"/>
        </a:xfrm>
        <a:prstGeom prst="homePlate">
          <a:avLst/>
        </a:prstGeom>
        <a:solidFill>
          <a:schemeClr val="accent3">
            <a:hueOff val="-8992787"/>
            <a:satOff val="-9716"/>
            <a:lumOff val="13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777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1995 (2538)  Pay Pal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Doing payments on the Internet safely</a:t>
          </a:r>
        </a:p>
      </dsp:txBody>
      <dsp:txXfrm rot="10800000">
        <a:off x="2132825" y="1760613"/>
        <a:ext cx="5437829" cy="1355573"/>
      </dsp:txXfrm>
    </dsp:sp>
    <dsp:sp modelId="{246A2740-798A-4AA2-BECF-B0C0C4672A34}">
      <dsp:nvSpPr>
        <dsp:cNvPr id="0" name=""/>
        <dsp:cNvSpPr/>
      </dsp:nvSpPr>
      <dsp:spPr>
        <a:xfrm>
          <a:off x="1116145" y="1760613"/>
          <a:ext cx="1355573" cy="13555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07974B-6D64-451A-BC36-558799988066}">
      <dsp:nvSpPr>
        <dsp:cNvPr id="0" name=""/>
        <dsp:cNvSpPr/>
      </dsp:nvSpPr>
      <dsp:spPr>
        <a:xfrm rot="10800000">
          <a:off x="1793932" y="3520835"/>
          <a:ext cx="5776722" cy="1355573"/>
        </a:xfrm>
        <a:prstGeom prst="homePlate">
          <a:avLst/>
        </a:prstGeom>
        <a:solidFill>
          <a:schemeClr val="accent3">
            <a:hueOff val="-17985573"/>
            <a:satOff val="-19431"/>
            <a:lumOff val="27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777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1998 (2541) Google</a:t>
          </a:r>
          <a:endParaRPr lang="en-US" sz="2000" b="0" kern="1200" dirty="0"/>
        </a:p>
      </dsp:txBody>
      <dsp:txXfrm rot="10800000">
        <a:off x="2132825" y="3520835"/>
        <a:ext cx="5437829" cy="1355573"/>
      </dsp:txXfrm>
    </dsp:sp>
    <dsp:sp modelId="{124DD930-35B0-497C-BF39-B22F65BA5E97}">
      <dsp:nvSpPr>
        <dsp:cNvPr id="0" name=""/>
        <dsp:cNvSpPr/>
      </dsp:nvSpPr>
      <dsp:spPr>
        <a:xfrm>
          <a:off x="1116145" y="3520835"/>
          <a:ext cx="1355573" cy="13555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0A35F-9CAF-4EA6-A375-3162C0E8B3BE}">
      <dsp:nvSpPr>
        <dsp:cNvPr id="0" name=""/>
        <dsp:cNvSpPr/>
      </dsp:nvSpPr>
      <dsp:spPr>
        <a:xfrm rot="10800000">
          <a:off x="1816814" y="1690"/>
          <a:ext cx="6498305" cy="72009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2000 (2543)Blogger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(opinion sharing)</a:t>
          </a:r>
          <a:endParaRPr lang="en-US" sz="1600" b="0" kern="1200" dirty="0">
            <a:latin typeface="Agency FB" panose="020B0503020202020204" pitchFamily="34" charset="0"/>
          </a:endParaRPr>
        </a:p>
      </dsp:txBody>
      <dsp:txXfrm rot="10800000">
        <a:off x="1996837" y="1690"/>
        <a:ext cx="6318282" cy="720092"/>
      </dsp:txXfrm>
    </dsp:sp>
    <dsp:sp modelId="{3F6E31C5-517A-4ACF-9B7A-93B5F0412CFB}">
      <dsp:nvSpPr>
        <dsp:cNvPr id="0" name=""/>
        <dsp:cNvSpPr/>
      </dsp:nvSpPr>
      <dsp:spPr>
        <a:xfrm>
          <a:off x="1456768" y="1690"/>
          <a:ext cx="720092" cy="7200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EA4EC7-9DC3-49C1-BC98-BD4A33002B49}">
      <dsp:nvSpPr>
        <dsp:cNvPr id="0" name=""/>
        <dsp:cNvSpPr/>
      </dsp:nvSpPr>
      <dsp:spPr>
        <a:xfrm rot="10800000">
          <a:off x="1816814" y="936735"/>
          <a:ext cx="6498305" cy="720092"/>
        </a:xfrm>
        <a:prstGeom prst="homePlate">
          <a:avLst/>
        </a:prstGeom>
        <a:solidFill>
          <a:schemeClr val="accent3">
            <a:hueOff val="-2997596"/>
            <a:satOff val="-3239"/>
            <a:lumOff val="4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2001 Wikipedia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(encyclopedia</a:t>
          </a:r>
          <a:r>
            <a:rPr lang="en-US" sz="1600" b="0" kern="1200" dirty="0" smtClean="0">
              <a:latin typeface="Agency FB" panose="020B0503020202020204" pitchFamily="34" charset="0"/>
            </a:rPr>
            <a:t>)</a:t>
          </a:r>
          <a:endParaRPr lang="en-US" sz="1600" b="0" kern="1200" dirty="0">
            <a:latin typeface="Agency FB" panose="020B0503020202020204" pitchFamily="34" charset="0"/>
          </a:endParaRPr>
        </a:p>
      </dsp:txBody>
      <dsp:txXfrm rot="10800000">
        <a:off x="1996837" y="936735"/>
        <a:ext cx="6318282" cy="720092"/>
      </dsp:txXfrm>
    </dsp:sp>
    <dsp:sp modelId="{6B29F695-6E53-45E9-A6A0-379FD2617B3B}">
      <dsp:nvSpPr>
        <dsp:cNvPr id="0" name=""/>
        <dsp:cNvSpPr/>
      </dsp:nvSpPr>
      <dsp:spPr>
        <a:xfrm>
          <a:off x="1456768" y="936735"/>
          <a:ext cx="720092" cy="7200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397117-63FC-47E5-8329-D31DE67D161A}">
      <dsp:nvSpPr>
        <dsp:cNvPr id="0" name=""/>
        <dsp:cNvSpPr/>
      </dsp:nvSpPr>
      <dsp:spPr>
        <a:xfrm rot="10800000">
          <a:off x="1816814" y="1871780"/>
          <a:ext cx="6498305" cy="720092"/>
        </a:xfrm>
        <a:prstGeom prst="homePlate">
          <a:avLst/>
        </a:prstGeom>
        <a:solidFill>
          <a:schemeClr val="accent3">
            <a:hueOff val="-5995191"/>
            <a:satOff val="-6477"/>
            <a:lumOff val="9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2001 IPod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(music </a:t>
          </a:r>
          <a:r>
            <a:rPr lang="en-US" sz="1600" b="0" kern="1200" dirty="0" smtClean="0">
              <a:latin typeface="Agency FB" panose="020B0503020202020204" pitchFamily="34" charset="0"/>
            </a:rPr>
            <a:t>exchange)</a:t>
          </a:r>
          <a:endParaRPr lang="en-US" sz="1600" b="0" kern="1200" dirty="0">
            <a:latin typeface="Agency FB" panose="020B0503020202020204" pitchFamily="34" charset="0"/>
          </a:endParaRPr>
        </a:p>
      </dsp:txBody>
      <dsp:txXfrm rot="10800000">
        <a:off x="1996837" y="1871780"/>
        <a:ext cx="6318282" cy="720092"/>
      </dsp:txXfrm>
    </dsp:sp>
    <dsp:sp modelId="{8963143F-7149-4016-A939-F15503F834A6}">
      <dsp:nvSpPr>
        <dsp:cNvPr id="0" name=""/>
        <dsp:cNvSpPr/>
      </dsp:nvSpPr>
      <dsp:spPr>
        <a:xfrm>
          <a:off x="1456768" y="1871780"/>
          <a:ext cx="720092" cy="7200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C2102B-DD74-4C74-BBFF-873235BF9014}">
      <dsp:nvSpPr>
        <dsp:cNvPr id="0" name=""/>
        <dsp:cNvSpPr/>
      </dsp:nvSpPr>
      <dsp:spPr>
        <a:xfrm rot="10800000">
          <a:off x="1816814" y="2806825"/>
          <a:ext cx="6498305" cy="720092"/>
        </a:xfrm>
        <a:prstGeom prst="homePlate">
          <a:avLst/>
        </a:prstGeom>
        <a:solidFill>
          <a:schemeClr val="accent3">
            <a:hueOff val="-8992787"/>
            <a:satOff val="-9716"/>
            <a:lumOff val="13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2001 Picasa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(photo sharing)</a:t>
          </a:r>
          <a:endParaRPr lang="en-US" sz="1600" b="0" kern="1200" dirty="0">
            <a:latin typeface="Agency FB" panose="020B0503020202020204" pitchFamily="34" charset="0"/>
          </a:endParaRPr>
        </a:p>
      </dsp:txBody>
      <dsp:txXfrm rot="10800000">
        <a:off x="1996837" y="2806825"/>
        <a:ext cx="6318282" cy="720092"/>
      </dsp:txXfrm>
    </dsp:sp>
    <dsp:sp modelId="{8D3D31A5-E21F-4252-8949-F013E4E91957}">
      <dsp:nvSpPr>
        <dsp:cNvPr id="0" name=""/>
        <dsp:cNvSpPr/>
      </dsp:nvSpPr>
      <dsp:spPr>
        <a:xfrm>
          <a:off x="1456768" y="2806825"/>
          <a:ext cx="720092" cy="72009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5FA252-B5DE-47FB-9FA6-2B0EC4129B9F}">
      <dsp:nvSpPr>
        <dsp:cNvPr id="0" name=""/>
        <dsp:cNvSpPr/>
      </dsp:nvSpPr>
      <dsp:spPr>
        <a:xfrm rot="10800000">
          <a:off x="1816814" y="3741871"/>
          <a:ext cx="6498305" cy="720092"/>
        </a:xfrm>
        <a:prstGeom prst="homePlate">
          <a:avLst/>
        </a:prstGeom>
        <a:solidFill>
          <a:schemeClr val="accent3">
            <a:hueOff val="-11990382"/>
            <a:satOff val="-12954"/>
            <a:lumOff val="18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2004 Flickr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(photo </a:t>
          </a:r>
          <a:r>
            <a:rPr lang="en-US" sz="1600" b="0" kern="1200" dirty="0" smtClean="0">
              <a:latin typeface="Agency FB" panose="020B0503020202020204" pitchFamily="34" charset="0"/>
            </a:rPr>
            <a:t>site)</a:t>
          </a:r>
          <a:endParaRPr lang="en-US" sz="1600" b="0" kern="1200" dirty="0">
            <a:latin typeface="Agency FB" panose="020B0503020202020204" pitchFamily="34" charset="0"/>
          </a:endParaRPr>
        </a:p>
      </dsp:txBody>
      <dsp:txXfrm rot="10800000">
        <a:off x="1996837" y="3741871"/>
        <a:ext cx="6318282" cy="720092"/>
      </dsp:txXfrm>
    </dsp:sp>
    <dsp:sp modelId="{C38935CD-EBC8-4591-94D8-2276387B745C}">
      <dsp:nvSpPr>
        <dsp:cNvPr id="0" name=""/>
        <dsp:cNvSpPr/>
      </dsp:nvSpPr>
      <dsp:spPr>
        <a:xfrm>
          <a:off x="1391434" y="3720909"/>
          <a:ext cx="720092" cy="72009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A77EA2-53F8-4CC6-899C-B0E91A896B49}">
      <dsp:nvSpPr>
        <dsp:cNvPr id="0" name=""/>
        <dsp:cNvSpPr/>
      </dsp:nvSpPr>
      <dsp:spPr>
        <a:xfrm rot="10800000">
          <a:off x="1816814" y="4676916"/>
          <a:ext cx="6498305" cy="720092"/>
        </a:xfrm>
        <a:prstGeom prst="homePlate">
          <a:avLst/>
        </a:prstGeom>
        <a:solidFill>
          <a:schemeClr val="accent3">
            <a:hueOff val="-14987977"/>
            <a:satOff val="-16193"/>
            <a:lumOff val="22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2005 (2548)You Tube (movie sharing)</a:t>
          </a:r>
          <a:endParaRPr lang="en-US" sz="1600" b="0" kern="1200" dirty="0">
            <a:latin typeface="Agency FB" panose="020B0503020202020204" pitchFamily="34" charset="0"/>
          </a:endParaRPr>
        </a:p>
      </dsp:txBody>
      <dsp:txXfrm rot="10800000">
        <a:off x="1996837" y="4676916"/>
        <a:ext cx="6318282" cy="720092"/>
      </dsp:txXfrm>
    </dsp:sp>
    <dsp:sp modelId="{F9144F1C-9569-46DA-913F-4BBB34F1DF68}">
      <dsp:nvSpPr>
        <dsp:cNvPr id="0" name=""/>
        <dsp:cNvSpPr/>
      </dsp:nvSpPr>
      <dsp:spPr>
        <a:xfrm>
          <a:off x="1456768" y="4676916"/>
          <a:ext cx="720092" cy="72009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556DB1-27FE-47CD-823B-48A04DBAE463}">
      <dsp:nvSpPr>
        <dsp:cNvPr id="0" name=""/>
        <dsp:cNvSpPr/>
      </dsp:nvSpPr>
      <dsp:spPr>
        <a:xfrm rot="10800000">
          <a:off x="1860987" y="5554094"/>
          <a:ext cx="6498305" cy="720092"/>
        </a:xfrm>
        <a:prstGeom prst="homePlate">
          <a:avLst/>
        </a:prstGeom>
        <a:solidFill>
          <a:schemeClr val="accent3">
            <a:hueOff val="-17985573"/>
            <a:satOff val="-19431"/>
            <a:lumOff val="27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gency FB" panose="020B0503020202020204" pitchFamily="34" charset="0"/>
            </a:rPr>
            <a:t>2005 Google Maps  (maps for navigation/finding directions)</a:t>
          </a:r>
          <a:endParaRPr lang="en-US" sz="1600" b="0" kern="1200" dirty="0">
            <a:latin typeface="Agency FB" panose="020B0503020202020204" pitchFamily="34" charset="0"/>
          </a:endParaRPr>
        </a:p>
      </dsp:txBody>
      <dsp:txXfrm rot="10800000">
        <a:off x="2041010" y="5554094"/>
        <a:ext cx="6318282" cy="720092"/>
      </dsp:txXfrm>
    </dsp:sp>
    <dsp:sp modelId="{8C1056F8-D6F1-4093-A8A9-E4EBDC304086}">
      <dsp:nvSpPr>
        <dsp:cNvPr id="0" name=""/>
        <dsp:cNvSpPr/>
      </dsp:nvSpPr>
      <dsp:spPr>
        <a:xfrm>
          <a:off x="1235953" y="5554094"/>
          <a:ext cx="879628" cy="72009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CD2D6-B65B-4F95-811C-7E031E5571D6}">
      <dsp:nvSpPr>
        <dsp:cNvPr id="0" name=""/>
        <dsp:cNvSpPr/>
      </dsp:nvSpPr>
      <dsp:spPr>
        <a:xfrm>
          <a:off x="2635147" y="1679"/>
          <a:ext cx="4144072" cy="1874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  <a:reflection blurRad="12700" stA="35000" endPos="4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4200000"/>
          </a:lightRig>
        </a:scene3d>
        <a:sp3d prstMaterial="softEdge"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Information that’s connected like a web.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Most information is free.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Internet is also called: ‘The Net’ or being ‘on-line’</a:t>
          </a:r>
          <a:endParaRPr lang="en-US" sz="1800" b="1" kern="1200" dirty="0"/>
        </a:p>
      </dsp:txBody>
      <dsp:txXfrm>
        <a:off x="2635147" y="1679"/>
        <a:ext cx="4144072" cy="1874297"/>
      </dsp:txXfrm>
    </dsp:sp>
    <dsp:sp modelId="{1834018F-949F-4A4D-B687-0672DBB6C31B}">
      <dsp:nvSpPr>
        <dsp:cNvPr id="0" name=""/>
        <dsp:cNvSpPr/>
      </dsp:nvSpPr>
      <dsp:spPr>
        <a:xfrm>
          <a:off x="594036" y="1679"/>
          <a:ext cx="1855555" cy="187429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  <a:reflection blurRad="12700" stA="35000" endPos="4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4200000"/>
          </a:lightRig>
        </a:scene3d>
        <a:sp3d prstMaterial="softEdge"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138A2E-1E3F-46D2-AD44-B75EE0DC9A89}">
      <dsp:nvSpPr>
        <dsp:cNvPr id="0" name=""/>
        <dsp:cNvSpPr/>
      </dsp:nvSpPr>
      <dsp:spPr>
        <a:xfrm>
          <a:off x="593373" y="2123928"/>
          <a:ext cx="4144072" cy="1874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  <a:reflection blurRad="12700" stA="35000" endPos="4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4200000"/>
          </a:lightRig>
        </a:scene3d>
        <a:sp3d prstMaterial="softEdge"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You can surf trough the Internet by  using connections called: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‘hyperlinks’ ( or links) like: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hlinkClick xmlns:r="http://schemas.openxmlformats.org/officeDocument/2006/relationships" r:id="rId2"/>
            </a:rPr>
            <a:t>http://w.w.w.nonformal.edu</a:t>
          </a:r>
          <a:endParaRPr lang="en-US" sz="1800" b="1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593373" y="2123928"/>
        <a:ext cx="4144072" cy="1874297"/>
      </dsp:txXfrm>
    </dsp:sp>
    <dsp:sp modelId="{1962640E-E7B9-4356-A4E0-C94762DB80A9}">
      <dsp:nvSpPr>
        <dsp:cNvPr id="0" name=""/>
        <dsp:cNvSpPr/>
      </dsp:nvSpPr>
      <dsp:spPr>
        <a:xfrm>
          <a:off x="4923665" y="2185236"/>
          <a:ext cx="1855555" cy="187429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  <a:reflection blurRad="12700" stA="35000" endPos="4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4200000"/>
          </a:lightRig>
        </a:scene3d>
        <a:sp3d prstMaterial="softEdge"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586026-8523-4599-8385-8F2B032A3A9C}">
      <dsp:nvSpPr>
        <dsp:cNvPr id="0" name=""/>
        <dsp:cNvSpPr/>
      </dsp:nvSpPr>
      <dsp:spPr>
        <a:xfrm>
          <a:off x="2635147" y="4368793"/>
          <a:ext cx="4144072" cy="1874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  <a:satMod val="13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  <a:reflection blurRad="12700" stA="35000" endPos="4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4200000"/>
          </a:lightRig>
        </a:scene3d>
        <a:sp3d prstMaterial="softEdge"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You can also find information through a program called a ‘Web Browser’ like: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Netscape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Firefox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Internet Explorer</a:t>
          </a:r>
          <a:endParaRPr lang="en-US" sz="1800" b="1" kern="1200" dirty="0"/>
        </a:p>
      </dsp:txBody>
      <dsp:txXfrm>
        <a:off x="2635147" y="4368793"/>
        <a:ext cx="4144072" cy="1874297"/>
      </dsp:txXfrm>
    </dsp:sp>
    <dsp:sp modelId="{716AC363-1839-45C0-B3BA-5A177E3FF637}">
      <dsp:nvSpPr>
        <dsp:cNvPr id="0" name=""/>
        <dsp:cNvSpPr/>
      </dsp:nvSpPr>
      <dsp:spPr>
        <a:xfrm>
          <a:off x="594036" y="4368793"/>
          <a:ext cx="1855555" cy="187429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  <a:reflection blurRad="12700" stA="35000" endPos="4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4200000"/>
          </a:lightRig>
        </a:scene3d>
        <a:sp3d prstMaterial="softEdge"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0776F-56D4-4341-8D71-25499B596C46}">
      <dsp:nvSpPr>
        <dsp:cNvPr id="0" name=""/>
        <dsp:cNvSpPr/>
      </dsp:nvSpPr>
      <dsp:spPr>
        <a:xfrm rot="5400000">
          <a:off x="-278290" y="1080171"/>
          <a:ext cx="1238097" cy="149750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11A79F-87AC-41AE-8CAC-A1FBBA10D2FA}">
      <dsp:nvSpPr>
        <dsp:cNvPr id="0" name=""/>
        <dsp:cNvSpPr/>
      </dsp:nvSpPr>
      <dsp:spPr>
        <a:xfrm>
          <a:off x="3065" y="284906"/>
          <a:ext cx="1663898" cy="998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Regional servers</a:t>
          </a:r>
          <a:endParaRPr lang="en-US" sz="23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32305" y="314146"/>
        <a:ext cx="1605418" cy="939859"/>
      </dsp:txXfrm>
    </dsp:sp>
    <dsp:sp modelId="{67478116-71D1-4CE4-A22D-9E9343D04AE7}">
      <dsp:nvSpPr>
        <dsp:cNvPr id="0" name=""/>
        <dsp:cNvSpPr/>
      </dsp:nvSpPr>
      <dsp:spPr>
        <a:xfrm rot="5400000">
          <a:off x="-278290" y="2328095"/>
          <a:ext cx="1238097" cy="149750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C7CAB0-6A80-46BA-BF6C-406DA9FC8887}">
      <dsp:nvSpPr>
        <dsp:cNvPr id="0" name=""/>
        <dsp:cNvSpPr/>
      </dsp:nvSpPr>
      <dsp:spPr>
        <a:xfrm>
          <a:off x="3065" y="1532830"/>
          <a:ext cx="1663898" cy="998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Regional servers</a:t>
          </a:r>
          <a:endParaRPr lang="en-US" sz="23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32305" y="1562070"/>
        <a:ext cx="1605418" cy="939859"/>
      </dsp:txXfrm>
    </dsp:sp>
    <dsp:sp modelId="{94DE0913-D76D-4C85-97B9-ED4763C3E60A}">
      <dsp:nvSpPr>
        <dsp:cNvPr id="0" name=""/>
        <dsp:cNvSpPr/>
      </dsp:nvSpPr>
      <dsp:spPr>
        <a:xfrm>
          <a:off x="345671" y="2952057"/>
          <a:ext cx="2203158" cy="149750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2C606B-7EE7-4468-A2A5-AF3AA4BA8DBC}">
      <dsp:nvSpPr>
        <dsp:cNvPr id="0" name=""/>
        <dsp:cNvSpPr/>
      </dsp:nvSpPr>
      <dsp:spPr>
        <a:xfrm>
          <a:off x="3065" y="2780754"/>
          <a:ext cx="1663898" cy="998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Regional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Servers</a:t>
          </a:r>
          <a:endParaRPr lang="en-US" sz="23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32305" y="2809994"/>
        <a:ext cx="1605418" cy="939859"/>
      </dsp:txXfrm>
    </dsp:sp>
    <dsp:sp modelId="{9536885F-95F9-4AC1-A912-C2CA7E642E67}">
      <dsp:nvSpPr>
        <dsp:cNvPr id="0" name=""/>
        <dsp:cNvSpPr/>
      </dsp:nvSpPr>
      <dsp:spPr>
        <a:xfrm rot="16200000">
          <a:off x="1934694" y="2328095"/>
          <a:ext cx="1238097" cy="149750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D0194B-262D-4706-9E30-133DB8CB0A77}">
      <dsp:nvSpPr>
        <dsp:cNvPr id="0" name=""/>
        <dsp:cNvSpPr/>
      </dsp:nvSpPr>
      <dsp:spPr>
        <a:xfrm>
          <a:off x="2216050" y="2780754"/>
          <a:ext cx="1663898" cy="998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Local servers</a:t>
          </a:r>
          <a:endParaRPr lang="en-US" sz="23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2245290" y="2809994"/>
        <a:ext cx="1605418" cy="939859"/>
      </dsp:txXfrm>
    </dsp:sp>
    <dsp:sp modelId="{C7759805-5E8D-4F0F-96F9-FBC47F947CEF}">
      <dsp:nvSpPr>
        <dsp:cNvPr id="0" name=""/>
        <dsp:cNvSpPr/>
      </dsp:nvSpPr>
      <dsp:spPr>
        <a:xfrm rot="16200000">
          <a:off x="1934694" y="1080171"/>
          <a:ext cx="1238097" cy="149750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50CB57-07D2-41DB-A0A0-379056083EED}">
      <dsp:nvSpPr>
        <dsp:cNvPr id="0" name=""/>
        <dsp:cNvSpPr/>
      </dsp:nvSpPr>
      <dsp:spPr>
        <a:xfrm>
          <a:off x="2216050" y="1532830"/>
          <a:ext cx="1663898" cy="998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Local servers</a:t>
          </a:r>
          <a:endParaRPr lang="en-US" sz="23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2245290" y="1562070"/>
        <a:ext cx="1605418" cy="939859"/>
      </dsp:txXfrm>
    </dsp:sp>
    <dsp:sp modelId="{246FB70F-B5B1-4BF0-8A4C-4BC64D4F7970}">
      <dsp:nvSpPr>
        <dsp:cNvPr id="0" name=""/>
        <dsp:cNvSpPr/>
      </dsp:nvSpPr>
      <dsp:spPr>
        <a:xfrm>
          <a:off x="2558656" y="456209"/>
          <a:ext cx="2203158" cy="149750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1B3B39-315D-4FAE-9652-B194F1F0B202}">
      <dsp:nvSpPr>
        <dsp:cNvPr id="0" name=""/>
        <dsp:cNvSpPr/>
      </dsp:nvSpPr>
      <dsp:spPr>
        <a:xfrm>
          <a:off x="2216050" y="284906"/>
          <a:ext cx="1663898" cy="998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Local servers</a:t>
          </a:r>
          <a:endParaRPr lang="en-US" sz="23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2245290" y="314146"/>
        <a:ext cx="1605418" cy="939859"/>
      </dsp:txXfrm>
    </dsp:sp>
    <dsp:sp modelId="{0FC8A143-E155-4FA4-98EB-C8832A3B2D7A}">
      <dsp:nvSpPr>
        <dsp:cNvPr id="0" name=""/>
        <dsp:cNvSpPr/>
      </dsp:nvSpPr>
      <dsp:spPr>
        <a:xfrm rot="5400000">
          <a:off x="4147679" y="1080171"/>
          <a:ext cx="1238097" cy="149750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9692F1-0540-4BE3-80A3-688E4302A2A3}">
      <dsp:nvSpPr>
        <dsp:cNvPr id="0" name=""/>
        <dsp:cNvSpPr/>
      </dsp:nvSpPr>
      <dsp:spPr>
        <a:xfrm>
          <a:off x="4429035" y="284906"/>
          <a:ext cx="1663898" cy="998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4458275" y="314146"/>
        <a:ext cx="1605418" cy="939859"/>
      </dsp:txXfrm>
    </dsp:sp>
    <dsp:sp modelId="{821EB803-1BCF-4036-8E7D-4502E33E37AB}">
      <dsp:nvSpPr>
        <dsp:cNvPr id="0" name=""/>
        <dsp:cNvSpPr/>
      </dsp:nvSpPr>
      <dsp:spPr>
        <a:xfrm rot="5400000">
          <a:off x="4147679" y="2328095"/>
          <a:ext cx="1238097" cy="149750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sx="101000" sy="101000" rotWithShape="0">
            <a:srgbClr val="FFFFFF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33A123-ED74-480A-ADFE-0C45F00E1875}">
      <dsp:nvSpPr>
        <dsp:cNvPr id="0" name=""/>
        <dsp:cNvSpPr/>
      </dsp:nvSpPr>
      <dsp:spPr>
        <a:xfrm>
          <a:off x="4429035" y="1532830"/>
          <a:ext cx="1663898" cy="998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4458275" y="1562070"/>
        <a:ext cx="1605418" cy="939859"/>
      </dsp:txXfrm>
    </dsp:sp>
    <dsp:sp modelId="{ECF8F14D-A00B-475A-9B2C-A0FACE2F4A01}">
      <dsp:nvSpPr>
        <dsp:cNvPr id="0" name=""/>
        <dsp:cNvSpPr/>
      </dsp:nvSpPr>
      <dsp:spPr>
        <a:xfrm>
          <a:off x="4429035" y="2780754"/>
          <a:ext cx="1663898" cy="998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4458275" y="2809994"/>
        <a:ext cx="1605418" cy="939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BDA08-A83C-4020-9AC3-B63D87950B57}">
      <dsp:nvSpPr>
        <dsp:cNvPr id="0" name=""/>
        <dsp:cNvSpPr/>
      </dsp:nvSpPr>
      <dsp:spPr>
        <a:xfrm rot="10800000">
          <a:off x="1075050" y="1922"/>
          <a:ext cx="3496437" cy="77747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gency FB" panose="020B0503020202020204" pitchFamily="34" charset="0"/>
              <a:cs typeface="Angsana New" pitchFamily="18" charset="-34"/>
            </a:rPr>
            <a:t>The World Wide Web (WWW)</a:t>
          </a:r>
          <a:endParaRPr lang="en-US" sz="2400" b="0" kern="1200" dirty="0">
            <a:latin typeface="Agency FB" panose="020B0503020202020204" pitchFamily="34" charset="0"/>
            <a:cs typeface="Angsana New" pitchFamily="18" charset="-34"/>
          </a:endParaRPr>
        </a:p>
      </dsp:txBody>
      <dsp:txXfrm rot="10800000">
        <a:off x="1269419" y="1922"/>
        <a:ext cx="3302068" cy="777476"/>
      </dsp:txXfrm>
    </dsp:sp>
    <dsp:sp modelId="{30894E99-24F7-4E84-B168-029B08916222}">
      <dsp:nvSpPr>
        <dsp:cNvPr id="0" name=""/>
        <dsp:cNvSpPr/>
      </dsp:nvSpPr>
      <dsp:spPr>
        <a:xfrm>
          <a:off x="686312" y="1922"/>
          <a:ext cx="777476" cy="7774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B8BB2F-4BA6-459D-A771-D4AC24EBA550}">
      <dsp:nvSpPr>
        <dsp:cNvPr id="0" name=""/>
        <dsp:cNvSpPr/>
      </dsp:nvSpPr>
      <dsp:spPr>
        <a:xfrm rot="10800000">
          <a:off x="1075050" y="1011482"/>
          <a:ext cx="3496437" cy="777476"/>
        </a:xfrm>
        <a:prstGeom prst="homePlate">
          <a:avLst/>
        </a:prstGeom>
        <a:solidFill>
          <a:schemeClr val="accent5">
            <a:hueOff val="224928"/>
            <a:satOff val="18247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gency FB" panose="020B0503020202020204" pitchFamily="34" charset="0"/>
              <a:cs typeface="Angsana New" pitchFamily="18" charset="-34"/>
            </a:rPr>
            <a:t>E-Mail</a:t>
          </a:r>
          <a:endParaRPr lang="en-US" sz="2400" b="0" kern="1200" dirty="0">
            <a:latin typeface="Agency FB" panose="020B0503020202020204" pitchFamily="34" charset="0"/>
            <a:cs typeface="Angsana New" pitchFamily="18" charset="-34"/>
          </a:endParaRPr>
        </a:p>
      </dsp:txBody>
      <dsp:txXfrm rot="10800000">
        <a:off x="1269419" y="1011482"/>
        <a:ext cx="3302068" cy="777476"/>
      </dsp:txXfrm>
    </dsp:sp>
    <dsp:sp modelId="{ABBC0883-A5BD-4ACA-ADA9-28E055090F29}">
      <dsp:nvSpPr>
        <dsp:cNvPr id="0" name=""/>
        <dsp:cNvSpPr/>
      </dsp:nvSpPr>
      <dsp:spPr>
        <a:xfrm>
          <a:off x="686312" y="1011482"/>
          <a:ext cx="777476" cy="7774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D7885A-C6D6-450C-8F54-70EB202F52C4}">
      <dsp:nvSpPr>
        <dsp:cNvPr id="0" name=""/>
        <dsp:cNvSpPr/>
      </dsp:nvSpPr>
      <dsp:spPr>
        <a:xfrm rot="10800000">
          <a:off x="1075050" y="2021041"/>
          <a:ext cx="3496437" cy="777476"/>
        </a:xfrm>
        <a:prstGeom prst="homePlate">
          <a:avLst/>
        </a:prstGeom>
        <a:solidFill>
          <a:schemeClr val="accent5">
            <a:hueOff val="449855"/>
            <a:satOff val="36495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gency FB" panose="020B0503020202020204" pitchFamily="34" charset="0"/>
              <a:cs typeface="Angsana New" pitchFamily="18" charset="-34"/>
            </a:rPr>
            <a:t>News</a:t>
          </a:r>
          <a:endParaRPr lang="en-US" sz="2400" b="0" kern="1200" dirty="0">
            <a:latin typeface="Agency FB" panose="020B0503020202020204" pitchFamily="34" charset="0"/>
            <a:cs typeface="Angsana New" pitchFamily="18" charset="-34"/>
          </a:endParaRPr>
        </a:p>
      </dsp:txBody>
      <dsp:txXfrm rot="10800000">
        <a:off x="1269419" y="2021041"/>
        <a:ext cx="3302068" cy="777476"/>
      </dsp:txXfrm>
    </dsp:sp>
    <dsp:sp modelId="{4372403B-5C45-491D-8589-672B57DCD7F0}">
      <dsp:nvSpPr>
        <dsp:cNvPr id="0" name=""/>
        <dsp:cNvSpPr/>
      </dsp:nvSpPr>
      <dsp:spPr>
        <a:xfrm>
          <a:off x="686312" y="2021041"/>
          <a:ext cx="777476" cy="7774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6E4DBB-F844-41F8-96F9-D8C230607FE9}">
      <dsp:nvSpPr>
        <dsp:cNvPr id="0" name=""/>
        <dsp:cNvSpPr/>
      </dsp:nvSpPr>
      <dsp:spPr>
        <a:xfrm rot="10800000">
          <a:off x="1075050" y="3030600"/>
          <a:ext cx="3496437" cy="777476"/>
        </a:xfrm>
        <a:prstGeom prst="homePlate">
          <a:avLst/>
        </a:prstGeom>
        <a:solidFill>
          <a:schemeClr val="accent5">
            <a:hueOff val="674783"/>
            <a:satOff val="54742"/>
            <a:lumOff val="1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8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latin typeface="Agency FB" panose="020B0503020202020204" pitchFamily="34" charset="0"/>
              <a:cs typeface="Angsana New" pitchFamily="18" charset="-34"/>
            </a:rPr>
            <a:t>Internet Relay Chat (IRC)</a:t>
          </a:r>
          <a:endParaRPr lang="en-GB" sz="2400" b="0" kern="1200" dirty="0">
            <a:latin typeface="Agency FB" panose="020B0503020202020204" pitchFamily="34" charset="0"/>
            <a:cs typeface="Angsana New" pitchFamily="18" charset="-34"/>
          </a:endParaRPr>
        </a:p>
      </dsp:txBody>
      <dsp:txXfrm rot="10800000">
        <a:off x="1269419" y="3030600"/>
        <a:ext cx="3302068" cy="777476"/>
      </dsp:txXfrm>
    </dsp:sp>
    <dsp:sp modelId="{D2321A5D-E9CB-4CF5-9D85-9D258F9FDC05}">
      <dsp:nvSpPr>
        <dsp:cNvPr id="0" name=""/>
        <dsp:cNvSpPr/>
      </dsp:nvSpPr>
      <dsp:spPr>
        <a:xfrm>
          <a:off x="686312" y="3030600"/>
          <a:ext cx="777476" cy="77747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46E42-AE33-4E69-9D6C-13ACCFA94B31}">
      <dsp:nvSpPr>
        <dsp:cNvPr id="0" name=""/>
        <dsp:cNvSpPr/>
      </dsp:nvSpPr>
      <dsp:spPr>
        <a:xfrm rot="5400000">
          <a:off x="514155" y="2049435"/>
          <a:ext cx="1541626" cy="256523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380FDA-E68B-44DD-AFB6-545C2E07228D}">
      <dsp:nvSpPr>
        <dsp:cNvPr id="0" name=""/>
        <dsp:cNvSpPr/>
      </dsp:nvSpPr>
      <dsp:spPr>
        <a:xfrm>
          <a:off x="256819" y="2815887"/>
          <a:ext cx="2315906" cy="20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The data you are sending do not travel to your friend’s computer directly but it gets broken up into separate data packets</a:t>
          </a:r>
        </a:p>
      </dsp:txBody>
      <dsp:txXfrm>
        <a:off x="256819" y="2815887"/>
        <a:ext cx="2315906" cy="2030027"/>
      </dsp:txXfrm>
    </dsp:sp>
    <dsp:sp modelId="{6C66703D-A13F-486B-8A31-4435F18930C0}">
      <dsp:nvSpPr>
        <dsp:cNvPr id="0" name=""/>
        <dsp:cNvSpPr/>
      </dsp:nvSpPr>
      <dsp:spPr>
        <a:xfrm>
          <a:off x="2135762" y="1860580"/>
          <a:ext cx="436963" cy="436963"/>
        </a:xfrm>
        <a:prstGeom prst="triangle">
          <a:avLst>
            <a:gd name="adj" fmla="val 100000"/>
          </a:avLst>
        </a:prstGeom>
        <a:solidFill>
          <a:schemeClr val="accent2">
            <a:hueOff val="9902071"/>
            <a:satOff val="3389"/>
            <a:lumOff val="-2451"/>
            <a:alphaOff val="0"/>
          </a:schemeClr>
        </a:solidFill>
        <a:ln w="12700" cap="flat" cmpd="sng" algn="ctr">
          <a:solidFill>
            <a:schemeClr val="accent2">
              <a:hueOff val="9902071"/>
              <a:satOff val="3389"/>
              <a:lumOff val="-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28A83F-A8E6-4E1A-A182-B09371D328E9}">
      <dsp:nvSpPr>
        <dsp:cNvPr id="0" name=""/>
        <dsp:cNvSpPr/>
      </dsp:nvSpPr>
      <dsp:spPr>
        <a:xfrm rot="5400000">
          <a:off x="3349277" y="1347881"/>
          <a:ext cx="1541626" cy="256523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9804142"/>
            <a:satOff val="6778"/>
            <a:lumOff val="-4901"/>
            <a:alphaOff val="0"/>
          </a:schemeClr>
        </a:solidFill>
        <a:ln w="12700" cap="flat" cmpd="sng" algn="ctr">
          <a:solidFill>
            <a:schemeClr val="accent2">
              <a:hueOff val="19804142"/>
              <a:satOff val="6778"/>
              <a:lumOff val="-4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B52047-D7CE-4874-B800-B2B60FF8C7CF}">
      <dsp:nvSpPr>
        <dsp:cNvPr id="0" name=""/>
        <dsp:cNvSpPr/>
      </dsp:nvSpPr>
      <dsp:spPr>
        <a:xfrm>
          <a:off x="3091941" y="2114333"/>
          <a:ext cx="2315906" cy="20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Because these packets will travel separate routes, some will arrive sooner than others</a:t>
          </a:r>
          <a:endParaRPr lang="th-TH" sz="1600" b="0" kern="1200" dirty="0"/>
        </a:p>
      </dsp:txBody>
      <dsp:txXfrm>
        <a:off x="3091941" y="2114333"/>
        <a:ext cx="2315906" cy="2030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37E6E-3AC6-45B5-827E-84C45C9555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1F9E6-E93C-4A68-A1DD-F6619EE26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F9E6-E93C-4A68-A1DD-F6619EE265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F9E6-E93C-4A68-A1DD-F6619EE265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6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F9E6-E93C-4A68-A1DD-F6619EE265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1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F9E6-E93C-4A68-A1DD-F6619EE265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9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F9E6-E93C-4A68-A1DD-F6619EE265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7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F9E6-E93C-4A68-A1DD-F6619EE2654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3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F9E6-E93C-4A68-A1DD-F6619EE2654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9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F9E6-E93C-4A68-A1DD-F6619EE2654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nels title.png"/>
          <p:cNvPicPr>
            <a:picLocks noChangeAspect="1"/>
          </p:cNvPicPr>
          <p:nvPr/>
        </p:nvPicPr>
        <p:blipFill>
          <a:blip r:embed="rId2" cstate="print"/>
          <a:srcRect t="579" b="965"/>
          <a:stretch>
            <a:fillRect/>
          </a:stretch>
        </p:blipFill>
        <p:spPr>
          <a:xfrm>
            <a:off x="0" y="0"/>
            <a:ext cx="42546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81000"/>
            <a:ext cx="4191000" cy="306705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4191000" cy="1143000"/>
          </a:xfrm>
        </p:spPr>
        <p:txBody>
          <a:bodyPr>
            <a:normAutofit/>
          </a:bodyPr>
          <a:lstStyle>
            <a:lvl1pPr marL="0" indent="0" algn="l"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3505200"/>
            <a:ext cx="41910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368301"/>
            <a:ext cx="1143000" cy="5741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609599"/>
            <a:ext cx="4724400" cy="55006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7200" b="1" kern="1200" spc="-200" baseline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2.png"/>
          <p:cNvPicPr>
            <a:picLocks noChangeAspect="1"/>
          </p:cNvPicPr>
          <p:nvPr/>
        </p:nvPicPr>
        <p:blipFill>
          <a:blip r:embed="rId2" cstate="print"/>
          <a:srcRect l="70112" r="4801" b="2931"/>
          <a:stretch>
            <a:fillRect/>
          </a:stretch>
        </p:blipFill>
        <p:spPr>
          <a:xfrm flipH="1">
            <a:off x="-1" y="0"/>
            <a:ext cx="2409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08972"/>
            <a:ext cx="5943600" cy="2352675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4684059"/>
            <a:ext cx="5943600" cy="11071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1"/>
            <a:ext cx="2743200" cy="4129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1"/>
            <a:ext cx="2743200" cy="4129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590800"/>
            <a:ext cx="2743200" cy="3494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590800"/>
            <a:ext cx="2743200" cy="3494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9436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3943350"/>
            <a:ext cx="5875338" cy="116205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54106"/>
            <a:ext cx="6172200" cy="3200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8450" y="5105401"/>
            <a:ext cx="5875338" cy="10048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0" y="3941064"/>
            <a:ext cx="5879592" cy="116128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356616"/>
            <a:ext cx="6172200" cy="3200400"/>
          </a:xfrm>
          <a:prstGeom prst="roundRect">
            <a:avLst>
              <a:gd name="adj" fmla="val 12886"/>
            </a:avLst>
          </a:prstGeom>
          <a:effectLst>
            <a:reflection blurRad="6350" stA="50000" endA="275" endPos="40000" dist="101600" dir="5400000" sy="-100000" algn="bl" rotWithShape="0"/>
            <a:softEdge rad="6350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0" y="5102352"/>
            <a:ext cx="5879592" cy="100584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ontent 2.png"/>
          <p:cNvPicPr>
            <a:picLocks noChangeAspect="1"/>
          </p:cNvPicPr>
          <p:nvPr/>
        </p:nvPicPr>
        <p:blipFill>
          <a:blip r:embed="rId13" cstate="print"/>
          <a:srcRect r="4801" b="2931"/>
          <a:stretch>
            <a:fillRect/>
          </a:stretch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80094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981200"/>
            <a:ext cx="58674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58009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E2AC6DC9-6834-4E15-B2E7-511977B4743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412" y="2693894"/>
            <a:ext cx="1452282" cy="137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0" b="1" spc="-200" baseline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</a:defRPr>
            </a:lvl1pPr>
          </a:lstStyle>
          <a:p>
            <a:fld id="{95FFB10C-6623-48FF-862A-D73EE4F65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"/>
        <a:defRPr sz="20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6.gi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formal.ep.net/357/education-asean-camp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hyperlink" Target="mailto:acorte6@gmail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awesomedc.files.wordpress.com/2010/10/video-calling1.jpg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7.gi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50.png"/><Relationship Id="rId7" Type="http://schemas.openxmlformats.org/officeDocument/2006/relationships/diagramLayout" Target="../diagrams/layout20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0.xml"/><Relationship Id="rId5" Type="http://schemas.openxmlformats.org/officeDocument/2006/relationships/image" Target="../media/image52.jpeg"/><Relationship Id="rId10" Type="http://schemas.microsoft.com/office/2007/relationships/diagramDrawing" Target="../diagrams/drawing20.xml"/><Relationship Id="rId4" Type="http://schemas.openxmlformats.org/officeDocument/2006/relationships/image" Target="../media/image51.jpeg"/><Relationship Id="rId9" Type="http://schemas.openxmlformats.org/officeDocument/2006/relationships/diagramColors" Target="../diagrams/colors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hyperlink" Target="http://www.webopedia.com/TERM/U/upload.html" TargetMode="External"/><Relationship Id="rId7" Type="http://schemas.openxmlformats.org/officeDocument/2006/relationships/diagramQuickStyle" Target="../diagrams/quickStyle21.xml"/><Relationship Id="rId2" Type="http://schemas.openxmlformats.org/officeDocument/2006/relationships/hyperlink" Target="http://www.webopedia.com/TERM/D/downloa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53.jpeg"/><Relationship Id="rId9" Type="http://schemas.microsoft.com/office/2007/relationships/diagramDrawing" Target="../diagrams/drawing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22.xml"/><Relationship Id="rId3" Type="http://schemas.openxmlformats.org/officeDocument/2006/relationships/image" Target="../media/image55.jpeg"/><Relationship Id="rId7" Type="http://schemas.openxmlformats.org/officeDocument/2006/relationships/image" Target="../media/image14.png"/><Relationship Id="rId12" Type="http://schemas.openxmlformats.org/officeDocument/2006/relationships/diagramColors" Target="../diagrams/colors22.xml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diagramQuickStyle" Target="../diagrams/quickStyle22.xml"/><Relationship Id="rId5" Type="http://schemas.openxmlformats.org/officeDocument/2006/relationships/image" Target="../media/image13.png"/><Relationship Id="rId10" Type="http://schemas.openxmlformats.org/officeDocument/2006/relationships/diagramLayout" Target="../diagrams/layout22.xml"/><Relationship Id="rId4" Type="http://schemas.openxmlformats.org/officeDocument/2006/relationships/image" Target="../media/image19.png"/><Relationship Id="rId9" Type="http://schemas.openxmlformats.org/officeDocument/2006/relationships/diagramData" Target="../diagrams/data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56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1219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the internet works..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292" name="AutoShape 4" descr="data:image/jpeg;base64,/9j/4AAQSkZJRgABAQAAAQABAAD/2wCEAAkGBhQSEBIQEBAQEA8PEBAQDxAVEBAPFw8QFRAVFhUVFBQYGyYeFxkjGRUVHy8jIycpLCwuFR4xNTAqNSYrLCkBCQoKDgwOGg8PGiolHSUsLCwvLCksKSo0LCksLCkpKSkqLiwpKSwsKSksLCwpLCwsKiwpLCwsLCksKSksLCwsLP/AABEIAOEA4QMBIgACEQEDEQH/xAAcAAEAAQUBAQAAAAAAAAAAAAAAAwECBAUGBwj/xAA9EAACAgECAwUGAwYEBwEAAAABAgADEQQhBRIxBhNBUWEHInGBkaEjMkIUUnKx0fBDYsHhJDOCkqKy8VP/xAAaAQEAAwEBAQAAAAAAAAAAAAAAAQQFAgMG/8QALxEBAAICAQMCBQMDBQEAAAAAAAECAwQREiExBTITIkFRYXGBoRQjM5GxstHSFf/aAAwDAQACEQMRAD8A9viIgIiICIiAiIgIiICIiAiIgIiICIiAiIgIiICIiAiIgIiICIiAiIgIiICIiAiIgIiICIiAiIgIiICIiAiIgIiUzArEtLeJ6ec1uo7UaWtgj6mkMTjHODj446D1M6rS1vbDm161908NpEsrtDAFSCDuCCCCPjL5y6juREQEREBERAREQEREBERAREQEREBERARE0/Gu1Wn0pAvtCuwytYBZiPPA6DY7nE6rS154rHM/hza0Vjm08Q3EZnn+u9rCDanTu3kXYVj6DP8AOK/ashrfmpdLeRuTBFil+U8oJOMby7/83Z6eeiVT+v1+eOp3zWADJOB5naabXdtNJVnn1CEj9KHvD/45nhN/aLUWH/i3tcnqzMWXPoOg+klSwMNv5zT1/R6299/2jt/uoZvU719le338vYqvaVo2DHndSoJAathz4BIwRnc4nBar2tam0kLyabyUIGYenM2x+k5e0su6jmH7vQ/LzmMvE6291tiOoYYx9Zcp6dr4b8/8lS29ny1/8uj4l2p1OooNFuoZq2KkkBVbbw5gNx8fKaStGXbmDDyI5T9tjK1lf0n6HaSYmnjw46eyOP0Z98t7e6ef1bPg3aXUaU/g2Mq+NZ99D8VP8xvPQOBe0+qzC6lTQ/TnHvIf9V+f1nlFisN1IPof6zHPFApw6lD6jb/eVNrT183vjifvC1r7GbH7J5j7PpKjUq6hkZXVt1ZSGB+BG0lzPn3hXah9Oeei8p4kZyrfxKdj9J7F2I7QPrdKL7ECEu6AjYWBcDmUHcDORv4qfSfNbmhOt80WiYb2ruRn+WazEugiMxM5f5giIgIiICIiAiQ6jVpWOax1RR+pmCj6maHXe0LR19Le9PlWpf79PvPXHhyZPZWZ/R53y0p7p4dJE8513tZ//HTbedj42+Cjb6zZcK9qOnswL1ehv3v+Ymf4huPmJZt6ds1r1TRWrv4LT0xZ2NtoUczEKo3JJAAHqZz+v7e6OrP44sI/TWDZ9xt95zftc44jcNRqLUcNqqlJVgdgljYI/wCkbGeX6DiAcY6EdR5f7Szo6GPN/lmYn7eHhubmTF/jiJj7vVNd7WB0o07Hyax+Uf8Aauf5ic7rfaLq7MgWrUPKtAD9WyZzUh1VBYe63Kw3B8PgfSfQU9O18Uc1pzP57sS27myzxa3H8Op4d2/1dJ3t71fFbRz/APl+YfWaHthxK3War9qUKh7pK+7DE/lz4keOZz1fG2RilqYYbH+/GbCjiqN44PrtOaY9W1uqscW/HZ6Wts0jiZ5j/VXT6wn3XUq3r/oekywZaLAZVR5TQpEx9eVC8xM+OFrvjqNpanIdxjffI2zJhMDV8Oz71TcjeX6W+XhIyTNe8Ry6p0z2meGcJj6vQJYPeGD4MOs1S8UsQ8ti7jr4f/Zm08YU9dp4fHxZI6bfy9fgZMc9Ufw1uo0dlRzuV8GGR9fKVp4o48c/GbC/io6AZ+wmhL5JPTJ6ShlmMVv7cr2OJy1/uVburjPmPpMXiPEiy4xsTt4zEqjV6RwycyWIGANfMjKHUjPMpI94Y3yJGTZv08TLqmvWLcxDI4ZomtsrqrGbLXVEHqxAHy/pPp/g/DF09FWnr/JTWqD1wNz8Scn5zyr2R9jnFw1t1ZSutD+zhgQWdhjnwR0Ck4PjmewiYO7l6rRSPENfUx9MTafqRETP4XCJy3b3tc3D6a3WsObXNYYk4Q8uckDc9J5pqe3+qv66llHlXir/ANfe+80NXQybMcxMRClsblME8TEzL2vV8QrqGbLErHmzBf5zQa72jaOvZbGuPlWhYf8AccD7zx57ixyzFj5klj9TKZmzi9DpHvtM/p2/7ZOT1fJPsrEPaeDduNNqcKr93Yf8Oz3Cfgeh+RnQCfO833BO2up02FWzvKx/h2ZYAeh6j6zy2PRJjvhn9peuD1b6ZY/eGb7X9WV12nQk8jabKjJwHFrgnHmRgfKcmGzMr2l8bOuei6qpkaqpksXIbB5+YFSNyOvgJpeFa7nXB/MNmHkZe9Om2GkYckcSqb0Vyz8XHPMNjmC3ntEoy5E12UoyAjBAI+GZhWcGTPMhNbem4+hkOo4iaX5XzyN+Ruu3qPOZen16vuCD/P6St1Ysk8T5/la6cuOOY8JKlYDBwfhJhLQ0uliscR2V7TyweKcLFq7YFg/K3+h9JzDAoxVgQw2InaTB4rwwWrno4/K3n6GUNvV6/np5XtXZ6fkv4aKjWMOhImfTxdh1GftNKVKkqwII2MmR5nY816/VoZMNbfR0VXFVPXb4yS3iKjxz8N/vOeVpMJdrt34U51acruK67nA2HXY+MxtOcyDVPl8eQmVoqicAAlmOFABJJ8MASj1zfJMyu9HRSIhk6bRNa3dpgEg5Y9FA6k/34zda32V8QqQONP3yMob8JudlyM4KHDZ+AM6LsH2YenWadtQjJzd87VsBslYQrnbqXYbf5RPUu0nHu4oJrU2aiz3KKxglnJxnB8BnPr0mXn25jJ8vhew68TT5vLwbgvZDUXu1aUsbKmxbVla3AB9/PNgLj18TPX769dfpjpToatPWypUCdSrclWQrABQc+5zL4dZb7M+HALfqCS1tlrJaxfnzYrE2fc9fpO4lTLntlnutY8NcfhHRUFVVHRVCj4AYkkRPB6kREDiPa/o+fhjt40202fIv3Z/954OGx02M+lu2Oi73h+rr8W09vL/EFJH3AnzRmbXp1uaTH2llbsfNE/hl1cSYdfe/nM+niCnxwfIzSxNeme9WZbDWzpBYJdOer1LL0O3l4TNp4p+8MfD+kuU2q28ql9aY8NrI2oBOcb+fj9fGWVaoHoQf78pKGlmJrZXnqqqJWUiduGPr9EtqFG/6T+63gROQJapyjbMpwf8Ab0nb8003aHRq6c4wHQeO3MvlMzewdUfEr5hpaOfpn4dvEsLTcXYdTkev9ZtKOLg9cj47j6zlaXmbW0o4dq8LmbWpP0dJbxBR45+EwbuJMem33Mw5dWmSB5kD6mW77FpVqYKwwOIKwtIsBDEK2/UqVBU/MSxDPRn0FFOqNRNFtbWLbTaSh5lDAMj+q4xg9Rj5b3i/s70duWRDQx/VUcD0yhyuPhifPV2457tudeemOHktPWZdGnZ2CICzMQFABOSfhOm0ns+IusVrg1NRQMwBUsW35PHBwM59ZvzXVoi9tFfKBSycoJPM3NlCXPxMsX3aVr8veXjXUta3fs5njfZ+oa00UUm3u0qV0V2/FtCDmOc4U7DPxM6PslwdC/etozpVpXkStyWY2H87lju3hjyxJOyFKENby/ituzkMObnGSSOhJB3+c6fOZkze0892j0VjhPSoDc4J5twDkbA42+GwkGj14s77VsMjTratOTnatSS3oS2f7Etas7cp3yPpmNHoClYqT3RvzZOeYMTzZ2xk5nDpu+w+nFWhoQNzZrV2bzZgD/pOjVpouFKK60qUYWtFRBknCqMDc9dptqrJCGTEoDKw6IiIFltYZSp6MCD8CMGfL/F+FWae56ba2rZWbAZSuVzsR5gjxE+ozOGbQ1ft706tBqE1LOii0LZ3TH3gEBGwZQBt4gby1rbHwZn8q+fB8WHhET1Xtp7KakAs0bGssTmp2LoMDOFY+8D9fGeY6zRNUxSwcpHzB+Bmxi2ceTxPdl5MF6eYQRESy8VwbHSZNXEWHXf7H6zEidVtNZ+VzNYny3NHEFPjj0P9ZW7iCjxyfIbzS5lcyx/U344eH9PTnlmW8RY9NvufrNfrbPcYk590/wB/eSTYcC7rv1/aKu+pw/eV7DmHKQDuR0JB6+EqZ8luiZmfotYaRFoiHJ1GZ1B6TZ8X4Rpu+caS5uTcojo+UOMmsnG+PAjP2lauzOoVk/Adg+6Mo5lb5+GPHOMeOJmYMtZ+rQzUmEU23ZTRC3WUqRzKG53HUcqgn6ZEzdJ2LfLd84QV0m51U82MsFRSemWOenTHrOs4c4pTlFdaYAGK0ILnwycksT5kzvY3KRE1r3l54da0zFrdmtXQpRqr6q61HeKltXMO8wWXByT/AJlJwZs9KmqRVV7FflAGQyjoMeNf8phcJWu13ttVxeSSPeKnAbABHpjHym6LGYrURaYuFYWFSXsLkgk58B1A6DA+UweOacWVCvbD21KxJxheb+uPrM50Mxn0hZl5A3MliO7b4VATnJ6eIkjb6TT8qqg/KgwJm11SKhD559eszqkhCldMy66orSZNaQJKlmXUZFWkyEWBk1mSSJBJZCYIiISTTcd7NrqGrsDmq2tlIcDOQpyAdx4/zM3MZgchxjQa3u2QBdShH5TyHm8vzFSp9QZwus4dqKGp1RopDVZsZbGLjBRlZHAxnZiJ7MzTzvttSyOV6rZmyvce7htwVPhnHpvCGv0/Y7RcT0q6ulf2K9u8DpWQyB0Yhvwzj3ds7cuxnA6zshqUDsKmtrqYK9iAsFJXm3HUbeniJ6d2a0Z1WjV+etGBsqJFIDIUJGxDeWPqZ0nDNH3NfKW53Lu7vjl5mY+WfABR8FlzFt5KdvMflWya1LfiXzlE90492M0uqy1lQSw/4tf4bfPwb5j6Tz3jfsz1FWWoI1NY6AYSzH8HQ/L6TTxbmO/ae0qGTVvT8uNlZdZUVYqwKsNipBUg+oO4k+i4dZc3JVW1jeOBsPieg+cuTaOOeeytxPPDGnS9gLwmrywyDW1ecZCliOv0mZpuwJVC11n4mCVrTcA/5m8fl9ZtdJpKwiYUJygZUbYI659ZmbO3SazSq9g1rRaLSj4loEr1blURRegdeVVA5/ytt55lui4PqUUf8SzKfewLCuMkknBX7S7SpVdcz2l1KHkX3ihCj9J+e83fhgdBsPh4THabW102AWh2/wCbye8CMlV8CQB47xpsDPvDmTGF8ct0PyEy7lOJh0UvliQVR+UrnbmYAjIHXECujrIvJCg5pHvHqvvHOPrmbequa2vT2GwFSE7sZZycAoeqY6tmbyhB4SRRKJkJph0wPOS11TISuEIUoxMquuSJXJ664FtaTJrWFrk6JAurEnQSxFkyrAkUS6UAlZCYIiISSxjL5E8IlG7zje1uqpL93eit7oNZPXpvy4Pp9p1WpswCSQNpyul4cL+fU2YYuHSgHJCJnBbY5BbHhuAPWBTsRWq6dynKFa5yFH6MALuPAnGd/Sbx7JyHBNT3GosrdRUrLy4yeXnU5zk+YLbmdI1+f6+ckSPZILLZY9khd4Q0nGH0jWFtbp7L1QBKwm3vE5wSDzb/AE2kfAzUOfuKWoT9xgQcFiR13IwDvMr9iY2uwsQdCoas2YYgHOMj1la6OXmy/eMWyz4C5OOgA6Af6yeqZjiZ7EViO/CzV4YEHpMGrSgEkD3V94j57feZtomrsf8AFGFzkcp2yV8QfScpgvrAdLGBb8T3gGZdyMDp4DGJt1r9MenlMDUD3TscY/vE2Oh73A78AMRlf3imNiy/pMCVaM9ZX9iGc4yemeu3lMxa5MtMlDEFEnrok4pkyVQI665OlckSuTJXAsSuTokuVJKqQKKsmVYVZKqwCrJQICysCsREh0REQEieSmRtCJajjOj72pqz+obHGcEbjI8pyfBb3ptfT2jCsedMHIB2zj0P2xO41TbbYJ8j0+c59+Gkv3ljlmHQYwq/ASRh8T4cLN91fBAYAZwfAjxmp0LPTZ3TMGU523yvy3xOkuG2B9f6TBr0AUkgbk5J8T8T4wJOaRuZJySJsDds8o/NgZOPHEIYnEOH+733emsgY5DzcrDz93cH+9usrWmAox4DHwx1l2vTmJJU4xhVI/SfMeZmLp9OUOBYXX9zlZlX+Fyf5ZkJZfc5ljaL3eUHCk5bAwW/iPXEzak2ky1SUMGrRgDGMiTpp984+cyhTJEqgR11ydEl61yZa4Ea1yVK5ItclVIEa1yVUl4SSKkCipJFWVVZIqwAWXqsqBKwklYiQkiIgIiIAyGwyUyJ5KGJaJh2JM91kLVwhr2qkZpmwNUtNMDWtRMa+jbcZztjGczddxH7KOu4I3BBwR84HMabS2VNh1bkb8mSvNjyIzmZ7V5me2hUHIG/iepPxMvGngYldEnWqTrTJBVAx+5ly0zJFcuFcCFapItclFcvCQI1SSKkvVJIFgWBJeFlwSX8sC1Vl4EqBK4kJUlYiEkREBERAREQKESxhJJQiEICssKTJKywrJQxjXKd3MkpKckDH7uUKTI5JaVgYprlO7mVySnJAxwkvCSUJLgkCIJLgklCSoWBGElwWS8sqFgWBZeFl2JWErQJdiIkJIiICIiAiIgIiICIiAiIgJTErECmJTll0QjhZyy0rJcRiSIuSOSSYjECPkleSSYjECwLK4l0QKYlcREhJERAREQEREBERAREQEREBERAREQERK4gUiVxGIFIlcRiBSJXEYgUiVxGIFIlcRiBSJXEYgUiVxGIFIlcRiBSJXEYgUiVxGIFIlcRiBSJXEYgUiVxECkREBERAREQEREBERAREQEREBERAREQEREBERAREQEREBERAREQP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http://rocketdock.com/images/screenshots/Orb.Internet-Explor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98700"/>
            <a:ext cx="3124200" cy="2667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48200" y="6248400"/>
            <a:ext cx="351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damsHand" pitchFamily="2" charset="0"/>
              </a:rPr>
              <a:t>  </a:t>
            </a:r>
            <a:endParaRPr lang="en-US" sz="1200" b="1" dirty="0">
              <a:solidFill>
                <a:schemeClr val="bg1">
                  <a:lumMod val="50000"/>
                  <a:lumOff val="50000"/>
                </a:schemeClr>
              </a:solidFill>
              <a:latin typeface="AdamsHand" pitchFamily="2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7200" y="5486400"/>
            <a:ext cx="5989955" cy="3810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RAINBOW</a:t>
            </a: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OF </a:t>
            </a: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EDUCATION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PowerPoint Presentations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n>
                <a:noFill/>
              </a:ln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Bauhaus 93" panose="04030905020B02020C02" pitchFamily="82" charset="0"/>
              <a:ea typeface="Arial Unicode MS" panose="020B0604020202020204" pitchFamily="34" charset="-128"/>
              <a:cs typeface="MV Boli" panose="0200050003020009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3395574"/>
              </p:ext>
            </p:extLst>
          </p:nvPr>
        </p:nvGraphicFramePr>
        <p:xfrm>
          <a:off x="457200" y="304800"/>
          <a:ext cx="7373257" cy="624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0" y="1143000"/>
            <a:ext cx="225136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More about</a:t>
            </a:r>
            <a:b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Internet..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31819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3087488"/>
              </p:ext>
            </p:extLst>
          </p:nvPr>
        </p:nvGraphicFramePr>
        <p:xfrm>
          <a:off x="3048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icons.iconarchive.com/icons/aha-soft/people/256/user-group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4267200"/>
            <a:ext cx="914400" cy="685800"/>
          </a:xfrm>
          <a:prstGeom prst="rect">
            <a:avLst/>
          </a:prstGeom>
          <a:noFill/>
        </p:spPr>
      </p:pic>
      <p:pic>
        <p:nvPicPr>
          <p:cNvPr id="5" name="Picture 2" descr="http://icons.iconarchive.com/icons/aha-soft/people/256/user-group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3048000"/>
            <a:ext cx="914400" cy="685800"/>
          </a:xfrm>
          <a:prstGeom prst="rect">
            <a:avLst/>
          </a:prstGeom>
          <a:noFill/>
        </p:spPr>
      </p:pic>
      <p:pic>
        <p:nvPicPr>
          <p:cNvPr id="6" name="Picture 2" descr="http://icons.iconarchive.com/icons/aha-soft/people/256/user-group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1828800"/>
            <a:ext cx="914400" cy="685800"/>
          </a:xfrm>
          <a:prstGeom prst="rect">
            <a:avLst/>
          </a:prstGeom>
          <a:noFill/>
        </p:spPr>
      </p:pic>
      <p:sp>
        <p:nvSpPr>
          <p:cNvPr id="7" name="Vertical Scroll 6"/>
          <p:cNvSpPr/>
          <p:nvPr/>
        </p:nvSpPr>
        <p:spPr>
          <a:xfrm>
            <a:off x="1442031" y="1295398"/>
            <a:ext cx="1600200" cy="4191000"/>
          </a:xfrm>
          <a:prstGeom prst="verticalScroll">
            <a:avLst/>
          </a:prstGeom>
        </p:spPr>
        <p:style>
          <a:lnRef idx="0">
            <a:schemeClr val="accent1"/>
          </a:lnRef>
          <a:fillRef idx="1001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Inter-net</a:t>
            </a:r>
          </a:p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Back-</a:t>
            </a:r>
          </a:p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Bone,</a:t>
            </a:r>
          </a:p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net-</a:t>
            </a:r>
          </a:p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work</a:t>
            </a:r>
          </a:p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of</a:t>
            </a:r>
          </a:p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trong central</a:t>
            </a:r>
          </a:p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ervers. 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074492" y="1295400"/>
            <a:ext cx="4774108" cy="466725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3200400" y="5086349"/>
            <a:ext cx="4876800" cy="400049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internet_goog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39335"/>
            <a:ext cx="2133600" cy="18791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74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304800"/>
            <a:ext cx="4624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Surfing on the Internet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375231" y="1171573"/>
            <a:ext cx="1066800" cy="133350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228600" y="5419723"/>
            <a:ext cx="1104900" cy="133350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1681772"/>
              </p:ext>
            </p:extLst>
          </p:nvPr>
        </p:nvGraphicFramePr>
        <p:xfrm>
          <a:off x="-304800" y="1676400"/>
          <a:ext cx="5257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91545" y="928977"/>
            <a:ext cx="3676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Most important parts of the Internet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460" name="AutoShape 4" descr="data:image/jpeg;base64,/9j/4AAQSkZJRgABAQAAAQABAAD/2wCEAAkGBhASERQQEhQVEBQUFBQRFBIUFxASFhAQFRUVFRUVFRoXGyYeGBolGRQYIC8gJCcpLS4sFh4xNTA2NigtLCkBCQoKDgwOFw8PFy8cHxwxLTEpNCwpNS0rLC8wKSopKSkwKSwqKSksKikwKSkpLCkrNSwpKSk1LCwtKSksKikpLP/AABEIAMQBAQMBIgACEQEDEQH/xAAcAAEAAQUBAQAAAAAAAAAAAAAABQMEBgcIAgH/xABUEAACAQMCAgcDBQgMCwkAAAABAgMABBEFIRIxBgcTIkFRYRQycTRSc4GzIyQzQnSRobQIFVNUYnKChJKUsdMXJTVjk6KywcLR8BZDREV1g6TS8f/EABoBAQACAwEAAAAAAAAAAAAAAAABBAIDBQb/xAAuEQEAAgEDAQUHBQEBAAAAAAAAAQIDBBExIRIycaHRBSJBUWGx8BMzUoGRQhT/2gAMAwEAAhEDEQA/AN40pSgUpUd0i1BoLS4uFxxRQSyrxAleJI2YZA3IyPCgkaVq6y6VaxJFHJ29qvGiPw+zSnh4lDY/D+tepOkmsYI9otRtzFrJkeozPiqk6zDHNvKfRvjT5J+DZ9K1PcdJNZOMXcCY58Nr73x4pT+jHOqH/aHWv37F/VI//vWE+0dPH/XlPoy/8uX5ecNv0rUKdLddjPEJbW7HikkLQf0Wjbn8a2L0R6QG9tI7kxmFmLo8ZIPBLG7RuoPiOJDg+Vb8Wox5u5O7VfFfH3o2TNKUre1lKUoFKUoFKUoFKUoFKUoFKUoFKUoFKUoFKUoFKUoFKUoFKUoFQPT5gNLvs7fedyN9tzC4H6anq1J146vLOh0u2IZlje9vN8dnbwrxorHllm72OfdTwNRM7D3oxzbQH/MxfZrVw61Q0P5Lb/QQ/ZrV0wry+SOsuzWekLN1qkVq7daoMtU71WKy8IKzLqy+Qfzm9/W5qw9RWY9WfyH+dXv63PXV9k9+3go67uwyqlKV6BzClKwHpd1gXOmXg9ot+1sJQojni/CRSgd9HBPCx24gO6SDsTggBn1KxTSutLSJ1yLuKI4GUnYW7KfLEmM/UTUynSaybBFzbkHBBE0JyDyx3t6CSpUDrPTrTbVS091CmCRwBw8hIOCAiZYnPptWtekPX87ZSwt8D93udvrWNTn4Et9VBuilcr6l0z1O4OZr2c754Y27BP6MeKj4b6dM8M865JY8M0wyx5k4bc+tTsOuKVyzp3TTU4CDFe3AxyWR+3Tx24ZcjG9Xmt9YuoXrIlzO0MOyutqrKCo952HFl2PgpYLnyGagdNUrU+h9dGmQLHapb3UUEaqiuwicgDG7qshY75JIySd8b1szSdXguYlngcSxvnhdc+BwQQdwQRgg7igvKUpQKUpQKUpQKUpQKUpQfHcAEk4A3JOwA8zWutO6zru7DS2tpEIOJliknnkRpQpxx8CQtgZ8M+FZzrfyaf6GT/YatW9X/wDk+1+j/wCJqq6nLbHWJr8W7DSLztKfe81edSj3FvaA4ybaKWSUD8YB5n4V+PBkV4HRm3trK6SNSxkhmaWSQmSSdjG+Wkdt2O59NzUpbVU1VQbacE4BhlBPkOzbeqcZb370t80rXiGJaB8lt/oIfs1q+Iqx0D5Jb/k8P2a1f1z78yt14UnWqDrVywqi4qteGysqIFZd1Z/If51ffrc9Yniss6s/kP8AOr79cnro+yu/bwVdb3YZVSlWuqXhiglmVDKY43kEa54pCilgowOZxj667zmsY6f9ZVvpihMdvcupaOBfLkHkP4iZ+s4OPEjRvSHpxqWoK6XErNFvI9tAvDGiKePL8ILMqkA5YnkKyzTeq66uDLqesSm2QhriZRjtnVRkhiNokCjAUZOBjasTvdVmv5Es7O37GEt972MIA4scpZ2/HcDcu5wu/qaCAADAZG3gGH/OvhtU+av5hUp0h0mO2uDbpKZmhHBO4wIzc83SIc+FPd4juWDbDlVhUpU0t0G4UD6hVSlKkKUpQK+E19r4RQZ/1a9VbX6i7uy8VqfwUakpJc4x3yeax8xtufQbneWjaJb2kQgt41hjXJCrnmeZJO7H1JJrUvU11gSiWPSp8OhRhaycmTswWML/ADhwg8J5jhxv4borFBSlKBSlKBSlKBSlKBSlKCy1v5NP9DL/ALDVqzq+Yftda43+54+sM1bekGx+BrS3Ve5OmwZGMGQD1XtXOfzk/mqjru5His6bvSzu2NeOkkxSxunG5W2nI+IievtuaodLG/xfefktx9k9UsXMN90DoI+9bf6CH7NavqsdC+S2/wBBD9mtX1VLd6ViOHlqpMKqtVNhWmzOFPhrKerT5D/Or79cnrGeGsn6tfkP86vv1yeuj7Mj3reCrrO7DKaUq31DUIoI2mmdYo0HEzscBR6/9eNdtzkL0/0Ka9sZLSAqrStEpZyQqxiRGckAZbuqRjbnzqz6P9ELPR7WWVMu6xPJNcPw8cgRS59EQY2Ubbb5O9RFz18aSr8K9vMOXHHCeHnj8YqfXlWN9YPXPBcWslnYpKzTKYnmkUxJHEww/CDuxIJXkMZzvQalt/dBPMjiPxbc/pNVa+AV9rJJSlKBSlKBSlKCS6Lswv7LgOH9rtwp5c5FBH1qSPrrqyuaeq20EmsWgJwEMs3xKRNgfnYfmrpaolBSlKgKUpQKUpQKUpQKUpQeX5H4VpbqzcHTbfHh2gPoe1c/7xW6nG1aT6tEK6fGh5q8ynlzErZqjrv248fVZ03eZtA1UOlbf4vvPyW4+yevULVadLpcadeeH3tP+mNhXPxT1hZvHSUfoXyW3+gh+zWr6rPRRi2gH+Zi+zWryq9uZbo4fDXnFesV6Va1SygSOsg6uB95H8rvv1yeoiKOpjq7+Rt+V3/65PXT9nRtaypqp6Qyeuf+u7pM9xe+wKxEFsFMignEtw6hu95hVIA8jxee3QFc59cGkNBqsshGEulSaNvBmVFjlXPmCoOPJxXYUGGAV9pSsklKUoFKUoFKUoFKUoMn6r75IdXtXc8Kt2kAPk8qFUz8WwPiRXS9cfTMACTsBvnkQfDHrmukOqq51CTT0kvzl2JMRYESm3wAhm23Y4JzzIIJ3qJQzGlfAwNfagKUpQKUpQKUpQKUpQDWmOgqsLUq2Qy3FwrA8wRKwwfhyrc9ad6Ky5F0Pm394vx+6lv+KqOu/b/tY03fZFGas+lbf4vu/wAmn+yarlDVj0qb7wu/yaf7Nq5mKfehdvxKjofyW3+gh+zWr6rHQvktv9BD9mtX1arcyzjh9FVY1qmoq6hSsYhKvDHUj1ffJH/LL/8AXZ6tokq66v8A5K/5ZqH67PXV0MbTKlqJ4ZJUfrmgW15EYLmNZozvhs5UjkykbqfUEGpCldNTajvv2PkRbMF7LEnzZY45yPgwZNviDXy1/Y8W/C/b3c0zkERlVSFI2I2Yrli2DvzFbdpQchzW7xu8Ug4ZI3aKRfKRCVb9I/TXmtq9d/Qzgb9tIh3W4Y7oD8U+7HN6DkjfyD51qqpSUpSpClKUClKUHvTL/srhZTCs/Z96NJT9yMuNnkUbuF5hQRuNz4G/1XpDqN9IFlnmuHldUjgVmjjLsQFVY1IUeG/5/Oo2rrSdWmtZluYGCSoGVWZI5OHiGGIDggHGRnyJ86gb86surVNLjLs5kuJVHa8JYRJyPCi8jgj3yMn0BxWcVzWvWprOc+2E75x2Vrw/DHZ8vrrOegnXS8062t+qI0jcMVxGCqM591JFJPCTyDA45beNQhtulKUClKUClKUClKUCtM9ET8s/9RvP9sVuatM6KBBd6hZuQsgvJZ0UkBpIZ8OjD523lyqnrY3xLGn77IFNWHSlvvG6/Jp/smq+was9aQNbTqeTQyg/AxtXGpO1oXrR0lT0M/etv9BD9mtXoNR+hH71t/oIfs1q/U1hefellXiFaMVfQLVnCKkbdayoiy6iWqnQD5K/5ZqH67PXyMV96A/JX/LNQ/XZ662k5lSz/BklKUroKpSlKClc2ySI0bqHR1KMp3DKwwQR5EGtBdO+qW4smM1or3Nru3CO/Lbb+6QN5EA5MMkAHPLJ6CpQcfo4IyNx5ivMlwq8zv5Dcn6q6W1fqs0i5kMstqodveaNpYeI+bCNgCfUjNSGg9CdPsgPZraOIj8fHHJyx775f9PjU7jQPR/qz1a8AdIBbRnlJdFouLYEYQAuQc7HGPWojXdDnsrh7S4CiRAGyh4kkjb3XQkA4+IBrfnWb1ippkIWMCW6lyIYj+KNwZZBz4AfznbwJHO800kkjzzOZZpDxSSNuWJ/sHhj0HoKD5SlfDnwBYnACjcsxOFA9SSB9dSl4Mw4gvif0D1qpUhr1sIZjaDBFrmF2Gfut0cNcPv/AAsRj+DEvrUfQKpXEfEpHjzHxHKqtKDp3q/6Q+26db3JPE7RhZeWROnckz5ZYE48mFZDWi+oXpB2V1PYM2FmX2mIH92XCyBfUoM/COt6VigpSlApSlApSlAqP1To9aXOPaLeG4wCAZY45CoPzSwJH1VIUoMSk6qtJySlv2JJzxQy3EJB8McDgfVjFYT0s0+401uxeRrq1uUmjhlk/C28wiYrFIw2kDAHDHfY+W+46xjrK6Pm80y5gUcUnAZYgBk9rH31C+ROCv8AKNasmKuSNphnW81nowvQz962/wBBD9mtXymsQ6P9KZHtojHZzyKqLHxhoAC0ahWxlgeYqTXX7j943H9K2/vK87fHbtT6x6urW8bR6MngqSgFYjpXSC4m4zFp91J2chicqbbCyKASu8m5AYcvOpePVr0f+WXn/wAT+9qxj0+TnstVstPmyWPwql1cLix+NzesPHIN5PioM6jqkuY4NPkgcjAmupIEjiz+MwRmZseQG9Zroekra20NspLCKNY+I824RgsfUnJ+uuppsdq7zKnltE7bL6lKVbaClKUClKUCqdxOqKzuQqqCzMdgqgZJPoAKqVFdKNFN5aT2gkMBmQx9oBxcIPPbIyCMgjI2JoOYOkfSA3l3LeyE5mciJTzSAHEaAD+DjPrk+NWtbH60ehlnptjZwxANM9xxSTsAZZuCJ+Lf8RASvcBA5czvWuKmElT3QCyE2qWUZ2HbiX49ijTAfnQVA1k3Vd/lmy/jT/q0tBAahOXmmkJDF553LDGGLSucjG3jVCq+pWghuLiAcorieLbIGElYDGfDGKoVIUpSg92uoSW00N3F78Eiyjn3gD3lOPAjY+hNdWaFrUN3bx3UJ4o5VDKfEeBU+TAggjzBrk8isl6resN9LuDBMWazkI4ubdgx2Eqjy8GA548wKiUOmqV5jkDAMpDAgEEEEEHcEEcxXqoClKUClKUClKUClKUGleig+4yflV19s1TQNQvRX8DKfO6uiPh2zVMcVeX1P7tvGXZxdyE31WnuXy+I1CYn4NFAw/QazetfdWk2LvUYc7FrW4UeH3SJo2IHxhGT6jyrYNeiwTvirP0hyckbXmPqUpStzApXziHLx8qj9U6Q2ltj2ieKDi5B3VSR5gE5xtzoJGlWtlqcM0faxSJLGc99GVl257g428fKrGy6YafM4iiuoJXbIVUkRi5HPhwe9yPLyoJilfCwpmg+0pVjrWtQWkL3Fw4ijQZLH9AUc2Y+AG5oNH9emq9rqUVuCCttBxEfNlmbLZ/kLHWv6yPSLaTWtXzJlBcytNJwnBjtIlHCmRyPCqJnzarzUOj2idrJFDqU1s0btERdwNLGzKzI2JEC4GRzP/5IxCq+nak1tPDdLuYJY5sDbiVGBZfrXIrIv8Gt668VrJa6io3JtbiNmAwDur8ODvyyTUFqei3NttcQS2/MZkjdVONtnxwH6jRLI+tjTFi1E3EZ4ob2NLqJwBws3CFkCnxzhX/9ysQrNejlzFqVgukSuqXMLF9NnY9xvH2Zm9dwPMcON1wcLkidGaORTHIjFHjYYZHHMEUHylKVIVVs50Rw0imSI5SaMc3gb3wvhxjZ1J5MimqVKDcnVb0wNtN+0ty/Go3sbjYCaBl7SJfg0Z4lz6pzUCttVyvG3tFoUyRPYAzRMuzNYFwXUEDPFDK3aA52R38hjcnVT1k+3IbW5IF5EuScYFzEMDtV8OLfvD6xtkDFDYlKUoFKUoFKUoFQPTnpELGxnuubKnDGPnTP3Yx694gn0BqannVFZ3YIqgszMQAqgZJJPIACtO3+tPrFylxgpYWzlrdWyDdzjbtmHgi78I+PqBry5Ix1m0s6Um87Q99HtM9ntYoT7yp3/pGJZ/8AWY1eM1VJDVtIa8llvMzMz8XbpXaNnro7fi31aB22S6hezJzgCYMJYc+p76j4/n21WldRtBLGYySucFWHNHUhkdfUMAfqrPehfTZbkC2uMR3iL3l5LcKP+9g+cp5leak4Pme37N1MXp+nPMfZztXhmtu3HEp7XNZjtYWmfJxhVRd2lkY4SNB4sxwPLxOwJrVuqahcXLNG80gaRxbN2UsscaySjjeJAhAZYoFbcjLMwzywPvS/pMZpnuU76QsbWyT8WS4Zuzeb1y3dB+YjEe+atgsZAsETtnjUTvIzvEEkYkiQyICwkZix7vhnw2OWfVb37NeI/J/zjxRjw+7vPxTOuaZbRWkzxRpC6rxrLGqpKrqV4WVwOLiyBg5qS6OJ3rqTikkZrmSMtIzO3DCBGi58tiR/HNYnp9ge3jiuhMeJi8Q9tuLmJ3iAk76OFxjmMgjK1dXOmi8PtCW9qysWw8rXKPLwkoHbsQBg8O2cnGPhWuLdNpn8/wB+jLs9d9lTVrNGlvMSTKWubBGRJpUiPbi3iYPEp4HJUb8QJIIHlU/0sBNlPhjGUQzIwJBjeIiVWXbYhlBFQNtPbJaGJbZAZbhrZrcMWSS6DFGJcjJUCPi48ZAXlkVYHQ1V09rgDRySLGB7bf3ASRslMpIFUjiGOe2RtzrLtcbzx+fNG3mmNP0G3knuRdYv3RolSS7WKaRYjCrgDuABeJ25DzzWGdO9dubK69ksZzZwPEkpigKgGQl0Yr+57AbLgHAOM71K9I+ksKq93c2VvPEsz20bO0Znk7N2QkK8ZHDxBjgNy3rXGsX/ALVIH7KK2jUkxwQoiBc4yXZQCzbCrOCLWt2pasnZiNoZHpvWrrEIK+09upUr92jjkaPP46Hu8TDnhiRtvVSXR5dWZT+2kd5OMlbW7ElmysfCJO9GxOPxNthk+WIZr48YOxGavbNDbfVz0audMTUdQu4jC0MBSNWKtxKimZyCrYYFhGAQfAitSICAM8/E+beJ/PUsel2oC1eyFwzwSKEMcnfKoGU4Rz3lGFxjJGCdqi6Dx2QzxYwfnDY/nG9T2ndONSg2ju58cuCRu3XHliYNj6sVCUqRkzdNllP33YWV14mREe0mY+ZkiPnk+7zNS3SfpTpWpqHkimsLtV4RcAe0ROqg8KTcB7Rhy73AWHqNjgdKjYfAa+0pUhSlKC50nUvZrmG5IDLG+JFPJ7eQGOZDsdjGzCq2qWU2m37xxNiaynDQuebR7PFxeYaMjI5HOKi7r3G/in+ysw6z7IpeWztgPNp1rJLw8u1UGMkemFA+qoQ3n0G6Wx6jZpcphW9yWP8AcplA4l+G4I9GFZBXM3Vx0vOm3yuxxb3BWK4Hgpz3Jf5JJz6Fq6ZqApSlAqC6R9NrKxwJ5R2h9y3jBkmkJzgLGu++OZwPWpa/hd4pEjbs3ZHVHxngcqQrY8cHB+qtV6N0E1K2GfZbeaZvwty13IZJ38WJeAsAfLNa8lrRHuxvLKsRM9Z2U+kOoXepjhuQbGxDKfZg2Zrk8QC+0MuyLnB4B57nYEXMdzCqhEwFUABVVtlDdmAABy4hjb+yruTo/qzDBtLcjyN23gc/vf0q3PRLUsY9itv62/Ly/AcvTlXLzYdRlne0eceq7TJipxK39vjbGG58tmGdwPEeZ/6xXmSrk9EtT/elv5/K3O4bizvB84Zr0ei2rH/w0H9aP9xVDJoM88V849VmupxxzKNNRXSeLNtI4HejHGjAlWjYEZdWG6kDJ28qyU9EtV/e8H9ZP9zXluh+qkYNvAQdiDc8x5fga1U0GqpeLRTj6x6s7anDasx2ufog7y1x2DIvEkD8XAOfB2bRgoPErkED829W0OtpFNM6yWzCVkb7rN7O6FEVOAhkJI2J+s7VM2HQXWosoIrZohtGrXD8Ua493i7LvAeG2cYGav16Lav+NbWx/nTf74as00eor0mu8eMfPdqtnxW4tt/TGYNbjkuUnnurOJIo5FjSK4V2LygKzMzBcYUbYHOrnTtWnhjSGKXT54o0VEbt2iZlUYBYAOoOBvg86nW6IaiedlaN8bhT/bb1bXPQW8IJOmWUhG+O2hJPw4rcD9NWowZeJp5x6tM5Kfy+6KgykcL9vaNPHPPcuplxGzT9qGCsO8uBJsSDyqq97NM8TTy2ccUcyzYimZ2dkVuBSzBV94gn4VVPQu8xj9prb/TWP93XwdEL5e8NHt1wOfbWIwOfPg5UnDm/j9vVEXp8/v6NadIboy3cuHMkMU0vYg8JVWdy8hXHMcZOD5Y8qpWdqJON2YpDFjtXHvMx92GLzkb9HOvdvol3MeKKAokzu6OSvAkbMdyR5fAZAGBV/wBKrIQPBap+CjiMn0k7MVeRvNsAfDNXozV93FSes8/Tbn+2jsT1vMdERK/ExbhWPOMIgwqKBhVHngfjHcnJPOvIzscd054W+dwkA49MnGfMHyr3Y2T3My20XNj338Iox7zGpfphYiC5WNRwxdhGsPqqcXGPVuJiT/Gz41unLWMkYo5YdiZrN0NSlK3tZSlKBSlKBSlKBSleXXIIBwSMA+R86Cc6IdE31C47P3LeIiS7nJ4UihHeK8R24mAI9BknYGvvTjpEt9fy3MYxCoW3g2xmGPPex5FixHkCBWa9IdDu77TdPXS7ci0khMk9vE8USG4yg7/aOpkwyvuSc4BNYwOqzWf3k/8ApbP+9qBikkYYFTyO1dF9UPSNrvTIuNuKWAm2lPiTHjgJ8cmMpv4nNaf/AMFus/vJ/wDS2f8Ae1nnU30V1Kxubn2m2MMM0SMHMkLfdo2wBwxu3NZGOf4HrSUNs0pSoClKUClKUClKUClKUClKUClKUCsc6xpJV0u8MOePsH5cwh2kYeojLH6qyOvhFBoS302aNF9luMx8I4EmUSrwY7vC6lXAxjG5q01bTricKJreGbhJIaKeSFlzzxxJy233NbB1TqvmiYtp0qLGSW9kuAxjQk5IhkTvRr/BIYDwxUFPoWtIcftesu5HFHdW+NjzAk4TvXnb6PU4771iLfXifvEurXPhtXaZ28/Vj2mRTWqhILALxHvH2iI5I5FmIyaqX9hfXidlLFawJv3mzcupIxxIBhQcHnmpmW21NDg6ZcH+LJbOPzq5FVbWx1eQhU05o/AvcTQxqvrhcsR8BUVw6ntdr9Pr89/W0pnJh227XT8+UML17oDbW1mZVMkksZjPGzYBzIoY8PIDBPjWKSSqoyxxW5r/AKrtWuoHSW6trfIyIYo5JFcg5VXkYhgMgZIU/DzyDoR1SWdiFllUXV1jLTOMrGx5iFTsoHme96jkO1pq5a0n9Wd5c/Lakz7kdGjdL6MahcgNb2c8qn3ZOHs423xs74BFX9x1c6zGMvYykb/g3glO3ojE/wDOunqVZaXIV5G8LcE8clu/zJkeM/6wryrA7g5+G9ddXFqki8LqrqeasAwP1HasR1nqg0i439nFu3z7cmAjOfBe54+K+FTuOdKVtbVP2P0oJNreArjZLiPJBx4vHzBP8Hb1qEPUZrGccdnjPvcc/Lzx2eabpYJXkElljRTJI5CpGoLM7E4AAHrWzrH9j/eMfu95FGN8iGN5DjwwX4cVnHRvolpWksTGskk/4Np3WSWQ5TjKqVXHujiIQZxz2puhN9AtEez061tpPwkcQDjY8LsS7LkbHBYjPpU/UJZ9MLWQMVL90gE8Dkd48KYKgjvHYDmTsBVYdJrbAIZjkgDEc2eJgGVccOzFSCAd8EGoErSodOldsVLZccIBYGOUEbxjHLBI7VMgZPeFVrHX4JW4FLA8TJhkkTLLnI7wGD3XGDj3G8qCSpSlApSlApSlApSlApSlApSlApSlApSlApSlApSlApSlApSlApSlApSlAq3/AGvi4mfgUs3vMVBJwAMZPhgcqUoKcejW6txLDGrYxkIgwN+W3rXv9rYchuzTIxg8CZGMYwcbch+alKD6dOh5dmnn7qczw+n8Ff6I8q9JaRg8QRQ3e7wVQe8ctvjxO586+0oKtKUoP//Z"/>
          <p:cNvSpPr>
            <a:spLocks noChangeAspect="1" noChangeArrowheads="1"/>
          </p:cNvSpPr>
          <p:nvPr/>
        </p:nvSpPr>
        <p:spPr bwMode="auto">
          <a:xfrm>
            <a:off x="63500" y="-9032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4247441533_b1cf6efaff_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14703" y="3581400"/>
            <a:ext cx="2057400" cy="2209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acke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38800" y="304800"/>
            <a:ext cx="3124200" cy="6172200"/>
          </a:xfr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7911694"/>
              </p:ext>
            </p:extLst>
          </p:nvPr>
        </p:nvGraphicFramePr>
        <p:xfrm>
          <a:off x="231648" y="990600"/>
          <a:ext cx="5410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3505200" cy="1295400"/>
          </a:xfrm>
          <a:noFill/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Sending a file to your friend..</a:t>
            </a:r>
            <a:endParaRPr lang="th-TH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4419600" cy="2895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the internet works…</a:t>
            </a:r>
            <a:b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TCP/IP</a:t>
            </a:r>
            <a:endParaRPr lang="en-US" sz="4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3352800"/>
            <a:ext cx="8077200" cy="21336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Every computer on the Internet uses the same protocols (rules and procedures).</a:t>
            </a:r>
          </a:p>
          <a:p>
            <a:pPr>
              <a:buNone/>
            </a:pP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This </a:t>
            </a:r>
            <a:r>
              <a:rPr lang="en-US" sz="2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protocol is called TCP/IP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(Transmission Control Protocol/Internet Protocol)</a:t>
            </a:r>
          </a:p>
          <a:p>
            <a:pPr>
              <a:buNone/>
            </a:pPr>
            <a:endParaRPr lang="en-US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None/>
            </a:pPr>
            <a:endParaRPr lang="en-US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creating_the_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5716" y="683525"/>
            <a:ext cx="3581400" cy="213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://files.softicons.com/download/system-icons/crystal-intense-icons-by-tatice/png/256/Connexion%20internet%2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029200"/>
            <a:ext cx="12954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219200"/>
            <a:ext cx="6172200" cy="14017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Internet:</a:t>
            </a:r>
            <a:b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The World Wide Web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clker.com/cliparts/9/9/1/e/1194983838402900504bb_wrld_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4173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1800" y="2767723"/>
            <a:ext cx="4191000" cy="10096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3693886"/>
            <a:ext cx="4191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Hyper Text Transfer Protocol</a:t>
            </a: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29058266"/>
              </p:ext>
            </p:extLst>
          </p:nvPr>
        </p:nvGraphicFramePr>
        <p:xfrm>
          <a:off x="324803" y="231452"/>
          <a:ext cx="8077200" cy="329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47548"/>
            <a:ext cx="4572000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Server: </a:t>
            </a:r>
            <a:b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central computer </a:t>
            </a:r>
          </a:p>
        </p:txBody>
      </p:sp>
      <p:pic>
        <p:nvPicPr>
          <p:cNvPr id="1028" name="Picture 4" descr="http://www.clker.com/cliparts/e/7/8/3/1197105573667389276sagar_ns_server.svg.m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93886"/>
            <a:ext cx="21717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0/1/1/0/11949837962021156671notebook1_sergio_luiz_ar_02.svg.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00575"/>
            <a:ext cx="14287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0/1/1/0/11949837962021156671notebook1_sergio_luiz_ar_02.svg.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17526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09750" y="5034643"/>
            <a:ext cx="914400" cy="0"/>
          </a:xfrm>
          <a:prstGeom prst="straightConnector1">
            <a:avLst/>
          </a:prstGeom>
          <a:ln w="762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10200" y="5034643"/>
            <a:ext cx="914400" cy="0"/>
          </a:xfrm>
          <a:prstGeom prst="straightConnector1">
            <a:avLst/>
          </a:prstGeom>
          <a:ln w="762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41400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29460"/>
            <a:ext cx="7315200" cy="1069848"/>
          </a:xfrm>
        </p:spPr>
        <p:txBody>
          <a:bodyPr>
            <a:noAutofit/>
          </a:bodyPr>
          <a:lstStyle/>
          <a:p>
            <a:pPr marL="1379538" indent="-465138" defTabSz="234950"/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How the Internet works</a:t>
            </a:r>
            <a:r>
              <a:rPr lang="en-US" altLang="zh-TW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新細明體" pitchFamily="18" charset="-120"/>
              </a:rPr>
              <a:t/>
            </a:r>
            <a:br>
              <a:rPr lang="en-US" altLang="zh-TW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新細明體" pitchFamily="18" charset="-120"/>
              </a:rPr>
            </a:br>
            <a:endParaRPr lang="en-US" altLang="zh-TW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新細明體" pitchFamily="18" charset="-120"/>
            </a:endParaRPr>
          </a:p>
        </p:txBody>
      </p:sp>
      <p:pic>
        <p:nvPicPr>
          <p:cNvPr id="9222" name="Picture 6" descr="http://cdn1.iconfinder.com/data/icons/SUPERVISTA/security/png/400/internet_conn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868" y="0"/>
            <a:ext cx="2273132" cy="2133600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2587362"/>
              </p:ext>
            </p:extLst>
          </p:nvPr>
        </p:nvGraphicFramePr>
        <p:xfrm>
          <a:off x="152400" y="798730"/>
          <a:ext cx="6096000" cy="590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25836" y="2209800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IP ADDRESS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audiovision.de/assets/images/News/2009/04/lg%20moni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22" y="3810000"/>
            <a:ext cx="3165764" cy="2533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5908259" y="5076825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Connecting to:</a:t>
            </a:r>
          </a:p>
          <a:p>
            <a:r>
              <a:rPr lang="en-US" sz="1200" dirty="0" smtClean="0"/>
              <a:t>205.46.117.104</a:t>
            </a:r>
            <a:endParaRPr lang="en-US" sz="1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80591"/>
            <a:ext cx="24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Domain name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5602" name="Picture 2" descr="http://www.iclickster.com/wp-content/uploads/2011/01/iClicksterDo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"/>
            <a:ext cx="28956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4511788"/>
              </p:ext>
            </p:extLst>
          </p:nvPr>
        </p:nvGraphicFramePr>
        <p:xfrm>
          <a:off x="2286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Internet Domains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230021"/>
              </p:ext>
            </p:extLst>
          </p:nvPr>
        </p:nvGraphicFramePr>
        <p:xfrm>
          <a:off x="457200" y="1219200"/>
          <a:ext cx="8305800" cy="520976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68600"/>
                <a:gridCol w="2768600"/>
                <a:gridCol w="27686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organization</a:t>
                      </a:r>
                      <a:endParaRPr lang="en-US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8387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.com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 (commercial)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Ibm.com</a:t>
                      </a:r>
                    </a:p>
                    <a:p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87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</a:t>
                      </a:r>
                      <a:r>
                        <a:rPr lang="en-US" sz="1600" dirty="0" err="1" smtClean="0"/>
                        <a:t>edu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Educational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banpapongenglish.edu</a:t>
                      </a:r>
                    </a:p>
                    <a:p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871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</a:t>
                      </a:r>
                      <a:r>
                        <a:rPr lang="en-US" sz="1600" dirty="0" err="1" smtClean="0"/>
                        <a:t>gov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Government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thailand.gov</a:t>
                      </a:r>
                    </a:p>
                    <a:p>
                      <a:endParaRPr lang="en-US" sz="1600" b="0" i="1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871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.mil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Military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navy.mil</a:t>
                      </a:r>
                    </a:p>
                    <a:p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3878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.net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Business/commercial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mindspring.net</a:t>
                      </a:r>
                    </a:p>
                  </a:txBody>
                  <a:tcPr/>
                </a:tc>
              </a:tr>
              <a:tr h="5871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.org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organization</a:t>
                      </a:r>
                    </a:p>
                    <a:p>
                      <a:r>
                        <a:rPr lang="en-US" sz="1600" dirty="0" smtClean="0"/>
                        <a:t>(typically nonprofit)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Thailand</a:t>
                      </a:r>
                      <a:r>
                        <a:rPr lang="en-US" sz="1600" baseline="0" dirty="0" smtClean="0"/>
                        <a:t>healthcare</a:t>
                      </a:r>
                      <a:r>
                        <a:rPr lang="en-US" sz="1600" dirty="0" smtClean="0"/>
                        <a:t>.org</a:t>
                      </a:r>
                    </a:p>
                    <a:p>
                      <a:endParaRPr lang="en-US" sz="16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66197">
                <a:tc>
                  <a:txBody>
                    <a:bodyPr/>
                    <a:lstStyle/>
                    <a:p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line_classroom_learning_1600_cl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30162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075487" y="457200"/>
            <a:ext cx="3048000" cy="19812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Brush Script MT" pitchFamily="66" charset="0"/>
              </a:rPr>
              <a:t>The Internet was made for scientific (science) and military communications in the United States.</a:t>
            </a:r>
            <a:endParaRPr lang="en-US" sz="2400" dirty="0">
              <a:ln w="50800"/>
              <a:solidFill>
                <a:schemeClr val="bg1">
                  <a:shade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8200" name="AutoShape 8" descr="data:image/jpeg;base64,/9j/4AAQSkZJRgABAQAAAQABAAD/2wCEAAkGBhQSERQUEhQVFBUUFxcXFBQUFhcXFhQUFRUVFBQXFRQXGyYeFxklGRQUHy8gIycpLCwsFR4xNTAqNSYsLCkBCQoKDgwOGg8PGiwkHyQwLCwqLC8sLDUpLCwsKSwsLSwvLSotLC00NS0vLDUtLywsLCwsLCwsLCwuLCwpLCwpL//AABEIAMwAzAMBIgACEQEDEQH/xAAcAAABBQEBAQAAAAAAAAAAAAAAAwQFBgcCAQj/xABJEAABAwICBgQKBQkIAwEAAAABAAIDBBEFIQYSMUFRYQcicYETIzJCUpGhscHRYnKCktIIFDNTVZOi4fAVF0NFg7PC4iREsiX/xAAbAQACAwEBAQAAAAAAAAAAAAAABQIDBAYBB//EADURAAEDAgMECQMEAgMAAAAAAAEAAgMEERIhMQUTQVEUImFxgZGh0fCxweEVMkJSIzMGJKL/2gAMAwEAAhEDEQA/ANxQhCEIQhCEIQhCEIQhCEIQhCEIQhCEIQhCEIQhCEIQvCUyqsWYwbe85D+fcqZZ44Rd5spNY5xs0J8kZatrdp7hmVWq3SJx8n25D1bT3lMoqKeo2X1eJ6rP5pJJtnG7BTMLj85e63NoiBikNgrBVaTxM337/ldRc+m/osJ9nvJ9yc0mhrBnI4uPBuQ9e0+xS9PhELPJjaOdrn1lWNi2hNm9wb2cfT3XhdTM0BcqsdOJN0Y9f/Vew6fuB68QI5OsfaFcw1NazCYpRZ8bTztY9xGat6HVtzbNc9oy+68E8ByMfqkcKx2KoHUPWG1jsnDu3jmFIrPsbwN9G9ssTjq36rt7TwdxBV2wqvE0LJB5wzHA7CPWr6Sqe9ximFnjyI5qE8LWgPjN2n0TtCEJisiEIQhCEIQhCEIQhCEKNx3SOno4/CVMrYm7tY5uPBrdrjyCyPST8oNzneDw6C5Js2SUEucfoQt+J7l6BdeE2W2kqDxPTqhp7iaqhaQL6uuC77rblYm3R7F8S61bUvhjOeq8kHZugjsB32VlwbogoIrGQPnP03arfuMt71LCo4lY6zp1wuPZLJJ9SJ3/ACskI+nWjf8Ao4KyT6sN/c5S2HYBSw/oqeFnNsbb95IuVKxutsy7AB7l4bNFzojEToqz/fVTjy6Sub2wH5qy4Tpayoh8K2KaJp8nw7RHrC17gXJt70lV4iGZXLnejf3qIqJ3Pzeewbh2Bc7XbYazqw68/nzsTGCjc7N+if12OF2Tc+Z2dzfmmVNRyTO6oLjvcdg7/gF42hLgdYloIytk7tvuVGxDo9q4Xuloa+YPJJLZXuBJ39dvVO7aFmpdlTVh3tSSBy4n28c1bLWRwdSIXPNa3QaOMZYv67ufkjsb81LALDaPpcxKgeI8RgErfTsGOO3yXt6j925aZor0jUdfYQyasm+GTqydw2O7iV0sVIynbhjbYdiWumMpu4qzoQhWLxCEIQhM8XpBLDIw72m3aBcH1hQmhc5FORwe4ewH4qyTHqnsPuVf0Npv/Hv6T3H3D4JfK3/tMLdbO8svdamH/C4HmPurGhCEwWVCEIQhCEIQhCy/pF6aY6Mugo9WaoFw55zihPO3lvHAZDfwUB0t9Lxu+joH2tds9Q0532GOIjZzd3Dis/0X0VD7Szjq7Wx+nzdwby3qbWXVbn2XtHhVXispnqJXFpOcsmeXoxM2W7LALSdHtHqekHimdbfI7N7vtbhyFgm8M4AAGQGQAyAHADcnMdWtAjWYyqwRTJ5FUKCotaQ2aL8TuHaVaKLCmxt15j3cewb1lqKqKDJxz5e/LxU4mPlPVStKwuF9jeJSVTiHmx5De7eez5pOqrDKbDqsGxvzSMjwwLjq7aUlS7BHpwA+fOxPoKVkIxP1XBbbmSl4IgMzmfYOxR/54vDXc082ZsQQ2lnzdwHAfn6eqWVm0TJ1I9PqpV8ybySqNfiHNNpMQXR4QlWMp3WxMkaWPa1zTta4Ag9xWdaRdHwB8JRktIz8GTYg7bxv2g8j61c31t0hJNde4eS83llEaE9NE1M4QYiHSRg6vhSPGx7uuPPH8Xatwoa6OaNskT2vY8Xa9puCORWCaR4AyoF8myDY/jydxHuUToVpxUYROWPBdAT42G+y/nx8Hew+6mSHiFqinByK+mEJphWKR1MLJoXB8cgu1w4c+BGwhO1lWtMMdqNSnkd9EgdpyHvRgdL4OnjbvDQT2nM+9cY1Qum8GweRrgyfVbnbvKklla0mcvOgAA8cz9lcSBGGjib/AGH3QhCFqVKEIQhCFlXTX0jmlj/M6Z1p5W3leNsUTtwO57vYM94V90t0jZQUktTJmI29VvpvOTGjtNvaV8m1FXJV1L5ZXaz5XF73du23AbgOxTa25UHOsE80dwkOIkkF2g9UHziN55BXRlQoGnfYADIDIDkn9G10jgxgLnHYAt7WBouUsfKXHJSzKpWXB8Ac6zpbtG5nnHt4D2pTAdG2w2c+z5P4WfV4nmrjTwNhb4SXb5rd9/n7lztbtYuJjpzYcXe3v5c1tp6QuILvJe0tKyBgc8ADzWDj2cUymndK67tm4bgFzJK6V2s7uG4DgEVVUyFjnvIa1ouSdgC5KaYyHAy+fmT84Lo442wtudfovKqqbEwucbW/rLmqrV47ruuTYbh/W9VPGtM5a2fwdJE+Y+Y1oJ+1qjM9psFJ0PRZi84u90VODuc4aw7owbetdjsrZcdG3ezf7D/57O/mfDvQVlTLUnDGOr9VIOxccVw7FOaD0J4iMxWxE8D4QfBRWJ6IYrRgukhbURja6Lr2A32bZ49RT0PY7ilzoZW52Ul+fErtst1BYTijJsm3a/8AVu2njqHzuzapWORaGxLC+e2Seh6DImvhVyZVeIwFmMxKUmeq9j+HCVvBw8k/A8lLvlTKoN146O6kyYgpPos09dh1R4Cdx/NpXWcD/gyHIPHAHIO7juX0WCvk3H6O/WHetq6EtMjVUhp5XXmpgACdr4Tkw9otqnsHFKqiPCbroKaXG1aShCFlWtCEIQhCELiaUNaXONg0Ek8ABcoQsG/KE0p8JPFRMPVhAkl5yPHUB7GZ/b5LNsJjsCeOXqSePYsaqqmqHbZpHPz3AnqjubYdyk9HMOfO4Rxi7r5nc0b3HktUVmgudoFkmJIsFJYXh753hkYuTtO5o3lx3BabgeBspmWbm4+W87XchwbyXOCYOymj1GZk+W87XnieXAKyYRQB3jH5Mbx3kfBc3tDaD6p27jyb9e0q2npg3M6pxh9K1jfDS7B5I4ncbe5M56h0r9Z3cNwC6r64zP4NHkj4nmu4o7C5XNzzA9Rmn1XQwwiJtzqvS4Mbc2FuP9bFmGJ1E2N1woqYlsDDeWTdYGzpHDeBsa3eUv0haYk68MRyYD4Rw85+xrByBNzzHJXLoK0eEOH+HI69S4uvv8GwlrB6w4966bZOzdwwVMo6x/aOQ5959B35Kqmp3rzG3Qa9p5eCuGjGiNNQRCOnjDfTec3yHi9209mwbgplCE4VKEIQhCzzpI6NmVDHVNK0MqWdYhmQmAzNwP8AE3g79h4jO8OxHw0WucnsIbKON/Jf32sefavodYTpRhQpcZliAtHVNJA2C8ovl2SN9qY0UpxYClG0oAWbwahN9dcl6ZtuOS9M57U3wrnUu56QkcjwwKTkcolWNCj66O4ITHQbSE0GIwzXszW8HLwMTzquv2ZO+ypGpKqWItzJWGobcJzROsbL7Ia6+YXqqvRfjn53hdNITd7W+Dedp1oupcniQAe9WpKDkniEIQvEIVU6U8SMGE1jxtMRjH+qREbc7OPqVrWb9P0lsJI9KeIf/R+C9C8K+dcPpHSvaxg1nONgB/WxbLozgLaSLVbm85yP9I8B9EblA6C6NeAj8LIPGyDIHzGHYO07T6lc4WEkAC5OQHNKq2qMn+Nv7Rr2oay2ZUlhdG6Z4aMhtceA+alMWrQbRR5MZkbbyN3YF3LalhEbf0j83Hhx+QUfTRLm6ubAN23U6+3um9JDYbx3gl6aFVvTjSjwEfg4z4x4y+g3YXdp2BTeN4s2mhc927YN7nHY0LGsWxB0r3Pebucbn4AchsTLYGy+lyb+UdRvqeXcOPkse1K3dN3bP3H0HP2UPicni3c3D4lbJot0zYbTUdPATKHRRMa60WWsGjWsdbPO6x4SO3G11IUUUh872D5Lvnwb5y51lRuG6ev4Wzjp2w075v3X/Zdjpyw7jN+6/msvgEg8/wBjfknjKyYf4h+635Kf6X2qk7W7PX8LRf778O4zfuj816Om3DuM37o/NZ8MQn/Wn7rfkuxiM/60+pvyXv6X2qJ2ueS0D++vD+M37o/NZ50gaYQVldTTU5cRGGtdrt1cxJrC2eeRSv8AaM/6w+pvyXIrpd7/AGN+SmzZ+B2IFUS7UMjS0hIVkdpHj6TveU1enUriSScycyeJTeQLeWpU0prIU3fMRvS8qZyuVLlrYEjUTkhQeIBSsxUVXLHNomlMLFbN+TpietT1UBJ8XI14G4NkaQbfajK19YB+TrVkVtTHufAHHtjkaB/uFb+krtU7bohCEKKkhVHpMoGS0sYeLhkzH23EgOAvyub9ytrnWVc0wj1qV59Etd6nAfFYqufdtwjUqbW3VAjVn0cpAxrqiTY2+pzO8j3Kv4ZRmWRrBvOZ4DeVZMYqB1YWZNZa/buHd8UgmmETLrVTw71/Ymr5jI8udtJ9Q3BO2nVF0hTxqt6cY9qM8Cw9aQZ281mw952dl0npKaWvqGws1cdeXM+CYVU7KeIvdoPgCrOl2PfnEtmnxbLhv0jvd8uSqVQ65TypfYJpDFrFfYoqZlNE2niGQ+X8VwTpnSvMr9SlaKkuVYKanACjKmoFPGHFpdc2yNrZX4KVoKKqkY17aGrcx4Ba5pFnNOwg6uxbGyRQZOOayPjlnzYMku1q7DUo3Cqn9nV3rb+BdDC6j9nV3rb+BS6ZDzVHQZ/6pMBepUYZP+zq77zfwLr+y5/2dX/eZ+BHTYea86BP/VI3Xhclzhc/7Or/ALzfwLk4TP8As6v+838C86bDzR+nz/1TWQpvI5PXYLUfs6u+838CRkwGp3YdXfeb+BRNZEeKm2gmH8fp7qNmcmMzlLyaN1e7Dqz1j8KbP0UrD/l9Z7Pwqh1TGeIWtlJKP4n091CTOUXWlWaTQ2uOzD6v1f8AVMZ9A8QOyhqe9hPwWSWZhGRTCGF4OYVl/J7d/wDpy86Z/wDuRFfRSwDoZ0VrabFGvmppoozFI1z3tIbmAQL9oC39Knapm3RCELmR1gq3ODQSVJJTPTHEqfwkUjPSa4Dttl7bJ0VxI+wJXOzSFzi4rQBwVNwGLwMDp3DrOyYDw3es+wJvCCTc5k5ntTvG6m7xGNjMyBs1j8h70lC2wuucrJsTrJ1Tx7uPtK5xCtbDG57tjRc/AdpOSyrEKx0sjpH7XG/YNwHIBWHTfGNd4hacm9Z/1tw7h71VJTkvpH/E9l9Gp+lSDrP07G8PPXusuP23Wb2Xct0br3/jTzTOodcp9hlNvTGNt3KwUMVgusjbd2IpDO7C3CEw0kp/EE+i5p7jdvxC3HoqrRJhNKb3LWlh5FjnNt6rLKKui8JG5nptLR27Wn1gKydAekHVnonmzmO8IwHgbNkA7CAe9LdpszDlv2TICC1bAhCEkT1CEIQhCELFNN9J6mfFpIKaqkgigjIkdGTYOYNaQ6oOZuQ1WRxmR2EKuSRsbcTltaLr5+fX1f7Wqh/pu/GkXYhVj/N6r9278a1/p83JZBtCA8fQr6HQvm+bHa0bMVqj9lw/5JnJpRXj/M6n+L8S8NDMOCmK2E8fQ+y+m16vluXTLEB/mVT63fNMJekHER/79QftuHxVD6d7NfqFc2djtPuvrNCzToOlq56aWpq55ZRI8MhEjiQGx31nAHi51vsLS1QrkJCV2aWcck3Kw1j8sKm0LlMMUqgxpJ2Aax7tg9aflVXSeryDR5x/hb/P3Lnap+Fq207MbwFDxuLnEnaTc9pSeO4s2nhc8+aMhxccmj1pSA2WcdJ2NOM0cGYa0eEO4OLiWttxAAPfdLtm0fTatrHaau7vzomFZPuoi4a8O9MBMXkucblxJJ4k5lcVByTfD57hLzr7i22AYV82cDjzXVDHmrBSsUTQRqbgCsaLCyxzuuU5ZHcKCxWCalqGV9Lk+NwMgG47C4jexwyPM81ZadqdimvmNvwO0EbxyVEzBI3CVCnmdC/G1X3QjT+nxKIFjgyYDxkDj12neR6TOBHfYqzr54xDQka4lp3mnlBuC0u1L8Wub1o/aOxSFFpvjlKNVzW1TRsLmh5t9eMgn7VykMtE9pyzXUQ7QikGZse1buhYsOmjEdhw4X7Jreqyb1emuN1TSA1lIw7XACM2+vIS4fZAKpbSyE2sr3VUTRclX7pF6Q48PiLGEPqni0cYz1Lj9JJwA2gb/WRlGCYc6KJzpbmaps59/KbHfXGt9J7ut2AcU5w3RlsbvCPcaiYm5e+5YHelZ3WkdzdYcipCWLaSSScyTtJ5pzSUm66ztUgrq/fdVmij5IwmkrU+lCZzJoEsamUgTSZgTyVMal9gvDay1s1UXXOsFGYfhz6meOGIXfK8MaOZNrnkNvclcQqLla70C6DWBxCZubgWUwI83Y+Tv8kctbiuerJLmwXQUsdgtawHB2UlNFTx+TEwNHOwzJ5k3Pen6EJWmCTkKSKVekyldRm4lWNSNQ+zSeSoWMT60x4Ns0d232kq74lJZmfHPsFyfcs78JdxJ2kknvN1zNe7rW+fNE2om5FydRMLi1jdriAO8qQ6SujZtdSN8CAKinb4o7NcbXRuPPaDuPaUpojTa9RrHZG2/ech8Vek62DBu4zNxJ9Asle/E4MXx5TyOjcWPBa5pLXNcLEEGxBB2G6lYp9YrYulPopFaDU0oDakDrM2CcDnufwO/YeKwdr3xSFkjSxzTZzXAgtI2gg7Cu7parKxXOVFNxCuFC1S0AUDh1UCApymlTq9wucmaQVK04UpTtUZTOUtTlZ5FU1PYYLpX+yWncEpTBP4wsLnkaLS1oKinYO3n6ym8mGNG4KekCZVAQ2Vx4rxzAFCTwgKLqWqZqVEVRW6MrO5RcwTGZPahyjKmcLQFJgum871BYnWWyTjEcQtsTrQnQKfFZurdkDT4yYjIfRZ6T+W7esNXUBgsE5pKcuNyvejjQF+KVPWBFNGQZn7L7xG0+kfYM+C+naambGxrGNDWsAa1oyDWgWAA4WTTAsCho4GQQNDGMGQ3k73OO9x3lSC5t78Run7W4QhCEKCkkyuCEoVyQl8jVMKG0jfaJx+i73AfFUJivmlDfEO+q74H4KhMK5OvFpT84BOqT/UrvoNBaJ7/SfbuaPmSrKoPQ4f+K36z7/ePwspxdfQNDaZgHIeuaUTm8ju9Cp2nXRlT4kNY+KqAOrM0Zm2wSDzx7RuKuKFuBINwqCLr5ixzRKrw19p2dS9mzMuY3cOt5p5GxXtFiS+mZoWvaWvaHNORa4AgjgQdqoWP9DVLMS6nJpnnc3rR3+odncQm9NtHD1XpZUUAfm1Z/R4mFOUeJDiovEujDEKcktY2do2Oidn3sdY37L9qhZHTQm0kckdvTa5vtITZskUo6pSOWkkjOi0emxAKQjr28Vl8ONkb07ZpEeKg6mBVIxt4LRnVzeKZ1FcFRzpGeKQlx4nevG01kEuPBWirrxxUJWYgFBz4ueKUo8ErKk+Jp5X384tLW57DrOsLK44IxdxUmU73nRcVeIqEqK5z3BrAXOJsA0EkngANq0fB+hKeWzquZsQ9CPrv7C49VvddaTo5oNSUI8REA/fK/rSH7Z2dgsEuqNotGTM05p9nkZuWVaGdCks5bLiF4o9ogB8Y/658wctvYtroMPjgjbHCxsbGCzWtFgB2JwhJJJHPNynDGBgsEIQhVqaEIQhC5K5IXZXioe1SCYYrTa8ThyPtBB9/sWZEEEg7QbHtG1a0Wqh6WYIY3mRo6jtvI81zm1KY5SDxTSglFyw8dFK6DYiNV0R2g6zeYNg73e1WtZFDO5jg5pIIzBG0FWnD9PCBaZl/pNy9Y+Sv2ftONkYilytoUVNE8uL2Zq6IUA3TWnO9w7QuJtOIBsuf67E1O0KYC+MLD0Wb+pViXMkgaLkgDmqZUacPcbRMzOziewC5XUGDVdSbzOMbTuO231fmVnO0xIcNOwuPkFd0MtzlcGj1UviOlUbOqzru2WHFNIcKnqSHTnwbNzPOI+H9ZKWwzAIoPJbd3puzd3cO5SKm2klmOKpdl/UaePNRMzI8oh4nXw5KGm0No3izqaI/S1BrHteOsfWmTujfDz/AOu3ufJ+JWZCbtlewWa4gd6wOjY43IHkqsOjLD/1H8b/AMSVj6OsPBuKZneXn2FysiFLfyn+R8yo7mMfxHkmFHgNPFnFBEw8WRsafWBcp+AhCqJJ1VgAGiEIQvF6hCEIQhCEIQhCEIQheEL1C8Iuhc2XEkQcCHAEHaDsKVsvLKtzAdV6CqriGgjHEmJ5Z9Fw1m9x2hRbtBZ9zoz3n5K/WRZLn7Kp3m9rdy2Nrpmi11RYtApT5UjB2XPyUpSaBxN/SOc/kOqPZn7VZ0KyPZdMzPDfvXjq2Z3FNaPDIoh4tjW8wM+87U6QhMGta0WaLBZCSTcoQhCkvEIQhCEIQhCEIQhCEIQhCEIQhCEIQhCEIQhCF//Z"/>
          <p:cNvSpPr>
            <a:spLocks noChangeAspect="1" noChangeArrowheads="1"/>
          </p:cNvSpPr>
          <p:nvPr/>
        </p:nvSpPr>
        <p:spPr bwMode="auto">
          <a:xfrm>
            <a:off x="63500" y="-941388"/>
            <a:ext cx="1943100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0" y="5791200"/>
            <a:ext cx="393248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it started..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http://t3.gstatic.com/images?q=tbn:ANd9GcRDbpKfIpQxoQ-3YZco4YYQ4BHmPtpLZELHm-8i8sKauuneqyV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271" y="471100"/>
            <a:ext cx="19050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212" y="2039034"/>
            <a:ext cx="3765774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HTTP://</a:t>
            </a: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computer owner</a:t>
            </a: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wants to contact a website</a:t>
            </a:r>
          </a:p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 somebody else.</a:t>
            </a:r>
            <a:endParaRPr lang="en-US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3231" y="2140857"/>
            <a:ext cx="5150769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owner of the website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non.formal</a:t>
            </a: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e.p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It’s the address of the computer</a:t>
            </a: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owner.</a:t>
            </a: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Also called </a:t>
            </a:r>
            <a:r>
              <a:rPr lang="en-US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home page.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486400"/>
            <a:ext cx="2451312" cy="646331"/>
          </a:xfrm>
          <a:prstGeom prst="rect">
            <a:avLst/>
          </a:prstGeom>
          <a:noFill/>
          <a:ln w="57150">
            <a:solidFill>
              <a:schemeClr val="tx1">
                <a:alpha val="70000"/>
              </a:schemeClr>
            </a:solidFill>
          </a:ln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This site is on the </a:t>
            </a:r>
          </a:p>
          <a:p>
            <a:r>
              <a:rPr lang="en-US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World Wide Web</a:t>
            </a:r>
            <a:endParaRPr lang="en-US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7729" y="5257800"/>
            <a:ext cx="5203669" cy="1200329"/>
          </a:xfrm>
          <a:prstGeom prst="rect">
            <a:avLst/>
          </a:prstGeom>
          <a:noFill/>
          <a:ln w="57150">
            <a:solidFill>
              <a:schemeClr val="tx1">
                <a:alpha val="70000"/>
              </a:schemeClr>
            </a:solidFill>
          </a:ln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To find this </a:t>
            </a:r>
            <a:r>
              <a:rPr lang="en-US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specific web</a:t>
            </a:r>
          </a:p>
          <a:p>
            <a:r>
              <a:rPr lang="en-US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page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your browser follows</a:t>
            </a: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URL to a folder</a:t>
            </a:r>
          </a:p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amed: conversational-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nglish-course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897086"/>
            <a:ext cx="8153400" cy="92333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  <a:hlinkClick r:id="rId3"/>
            </a:endParaRPr>
          </a:p>
          <a:p>
            <a:r>
              <a:rPr lang="en-US" b="1" dirty="0" smtClean="0">
                <a:solidFill>
                  <a:srgbClr val="0070C0"/>
                </a:solidFill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</a:t>
            </a:r>
            <a:r>
              <a:rPr lang="en-US" b="1" u="sng" dirty="0" smtClean="0">
                <a:hlinkClick r:id="rId3"/>
              </a:rPr>
              <a:t>non.formal.ep.</a:t>
            </a:r>
            <a:r>
              <a:rPr lang="en-US" u="sng" dirty="0" smtClean="0">
                <a:hlinkClick r:id="rId3"/>
              </a:rPr>
              <a:t>edu</a:t>
            </a:r>
            <a:r>
              <a:rPr lang="en-US" b="1" u="sng" dirty="0" smtClean="0">
                <a:hlinkClick r:id="rId3"/>
              </a:rPr>
              <a:t>/</a:t>
            </a:r>
            <a:r>
              <a:rPr lang="en-US" b="1" u="sng" dirty="0" smtClean="0">
                <a:solidFill>
                  <a:srgbClr val="FF0000"/>
                </a:solidFill>
              </a:rPr>
              <a:t>conversational-english-course</a:t>
            </a:r>
          </a:p>
          <a:p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56" y="1066611"/>
            <a:ext cx="2057400" cy="6556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URL  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niform 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ecourse 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ocater 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342900" y="3222817"/>
            <a:ext cx="533400" cy="103958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2679912" y="3200399"/>
            <a:ext cx="1587288" cy="106200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4572001" y="4529907"/>
            <a:ext cx="609600" cy="72789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1316948" y="4529906"/>
            <a:ext cx="54652" cy="9564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75300" y="471100"/>
            <a:ext cx="2738250" cy="923330"/>
          </a:xfrm>
          <a:prstGeom prst="rect">
            <a:avLst/>
          </a:prstGeom>
          <a:noFill/>
          <a:ln w="57150">
            <a:solidFill>
              <a:schemeClr val="tx1">
                <a:alpha val="70000"/>
              </a:schemeClr>
            </a:solidFill>
          </a:ln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domain name: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edu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= educational.</a:t>
            </a: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2895600" y="1195000"/>
            <a:ext cx="1097630" cy="304498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6184" y="381000"/>
            <a:ext cx="6172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repeat about the URL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2680222"/>
              </p:ext>
            </p:extLst>
          </p:nvPr>
        </p:nvGraphicFramePr>
        <p:xfrm>
          <a:off x="0" y="1524000"/>
          <a:ext cx="9144000" cy="822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2236484"/>
              </p:ext>
            </p:extLst>
          </p:nvPr>
        </p:nvGraphicFramePr>
        <p:xfrm>
          <a:off x="20782" y="0"/>
          <a:ext cx="9144000" cy="684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3836184" y="1113768"/>
            <a:ext cx="1755648" cy="8361216"/>
          </a:xfrm>
          <a:prstGeom prst="leftBrace">
            <a:avLst>
              <a:gd name="adj1" fmla="val 8333"/>
              <a:gd name="adj2" fmla="val 49820"/>
            </a:avLst>
          </a:prstGeom>
          <a:ln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4256808" y="5715000"/>
            <a:ext cx="914400" cy="914400"/>
          </a:xfrm>
          <a:prstGeom prst="snip2Diag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URL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30037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6927"/>
            <a:ext cx="2819400" cy="69272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Hyperlinks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Diagram 3">
            <a:hlinkClick r:id="rId2"/>
          </p:cNvPr>
          <p:cNvGraphicFramePr/>
          <p:nvPr>
            <p:extLst>
              <p:ext uri="{D42A27DB-BD31-4B8C-83A1-F6EECF244321}">
                <p14:modId xmlns:p14="http://schemas.microsoft.com/office/powerpoint/2010/main" val="3057079105"/>
              </p:ext>
            </p:extLst>
          </p:nvPr>
        </p:nvGraphicFramePr>
        <p:xfrm>
          <a:off x="0" y="0"/>
          <a:ext cx="9144000" cy="671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28600"/>
            <a:ext cx="4572000" cy="120032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connection that allows you to move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between two computer documents or two pages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370810501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"/>
            <a:ext cx="4191000" cy="685800"/>
          </a:xfrm>
        </p:spPr>
        <p:txBody>
          <a:bodyPr/>
          <a:lstStyle/>
          <a:p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 Internet Relay Chat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2986242"/>
              </p:ext>
            </p:extLst>
          </p:nvPr>
        </p:nvGraphicFramePr>
        <p:xfrm>
          <a:off x="228600" y="1600200"/>
          <a:ext cx="6096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http://awesomedc.files.wordpress.com/2010/10/video-calling1.jpg?w=252&amp;h=30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4003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257800"/>
            <a:ext cx="6172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Advantages (positive things) of e-mai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448800" y="1143000"/>
            <a:ext cx="1752600" cy="4114799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</a:pPr>
            <a:r>
              <a:rPr lang="en-IE" sz="2000" b="1" dirty="0" smtClean="0">
                <a:latin typeface="Arial" charset="0"/>
              </a:rPr>
              <a:t>Advantages	</a:t>
            </a:r>
            <a:r>
              <a:rPr lang="en-IE" sz="4300" b="1" dirty="0" smtClean="0">
                <a:solidFill>
                  <a:srgbClr val="FF0000"/>
                </a:solidFill>
                <a:latin typeface="Arial" charset="0"/>
              </a:rPr>
              <a:t>		</a:t>
            </a:r>
          </a:p>
          <a:p>
            <a:pPr eaLnBrk="1" hangingPunct="1"/>
            <a:r>
              <a:rPr lang="en-IE" sz="4300" dirty="0" smtClean="0">
                <a:solidFill>
                  <a:srgbClr val="FF0000"/>
                </a:solidFill>
                <a:latin typeface="Arial" charset="0"/>
              </a:rPr>
              <a:t>Convenience</a:t>
            </a:r>
          </a:p>
          <a:p>
            <a:pPr eaLnBrk="1" hangingPunct="1"/>
            <a:r>
              <a:rPr lang="en-IE" sz="4300" dirty="0" smtClean="0">
                <a:solidFill>
                  <a:srgbClr val="FF0000"/>
                </a:solidFill>
                <a:latin typeface="Arial" charset="0"/>
              </a:rPr>
              <a:t>Speed</a:t>
            </a:r>
          </a:p>
          <a:p>
            <a:pPr eaLnBrk="1" hangingPunct="1"/>
            <a:r>
              <a:rPr lang="en-IE" sz="4300" dirty="0" smtClean="0">
                <a:solidFill>
                  <a:srgbClr val="FF0000"/>
                </a:solidFill>
                <a:latin typeface="Arial" charset="0"/>
              </a:rPr>
              <a:t>Inexpensive</a:t>
            </a:r>
          </a:p>
          <a:p>
            <a:pPr eaLnBrk="1" hangingPunct="1"/>
            <a:r>
              <a:rPr lang="en-IE" sz="4300" dirty="0" smtClean="0">
                <a:solidFill>
                  <a:srgbClr val="FF0000"/>
                </a:solidFill>
                <a:latin typeface="Arial" charset="0"/>
              </a:rPr>
              <a:t>Printable</a:t>
            </a:r>
          </a:p>
          <a:p>
            <a:pPr eaLnBrk="1" hangingPunct="1"/>
            <a:r>
              <a:rPr lang="en-IE" sz="4300" dirty="0" smtClean="0">
                <a:solidFill>
                  <a:srgbClr val="FF0000"/>
                </a:solidFill>
                <a:latin typeface="Arial" charset="0"/>
              </a:rPr>
              <a:t>Reliable</a:t>
            </a:r>
          </a:p>
          <a:p>
            <a:pPr eaLnBrk="1" hangingPunct="1"/>
            <a:r>
              <a:rPr lang="en-IE" sz="4300" dirty="0" smtClean="0">
                <a:solidFill>
                  <a:srgbClr val="FF0000"/>
                </a:solidFill>
                <a:latin typeface="Arial" charset="0"/>
              </a:rPr>
              <a:t>Global</a:t>
            </a:r>
          </a:p>
          <a:p>
            <a:pPr eaLnBrk="1" hangingPunct="1"/>
            <a:r>
              <a:rPr lang="en-IE" sz="4300" dirty="0" smtClean="0">
                <a:solidFill>
                  <a:srgbClr val="FF0000"/>
                </a:solidFill>
                <a:latin typeface="Arial" charset="0"/>
              </a:rPr>
              <a:t>Generality</a:t>
            </a:r>
          </a:p>
          <a:p>
            <a:pPr eaLnBrk="1" hangingPunct="1"/>
            <a:endParaRPr lang="en-IE" sz="43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IE" sz="43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IE" sz="4300" b="1" dirty="0" smtClean="0">
                <a:solidFill>
                  <a:srgbClr val="FF0000"/>
                </a:solidFill>
                <a:latin typeface="Arial" charset="0"/>
              </a:rPr>
              <a:t>Email Addresses</a:t>
            </a:r>
          </a:p>
          <a:p>
            <a:pPr eaLnBrk="1" hangingPunct="1">
              <a:buFontTx/>
              <a:buNone/>
            </a:pPr>
            <a:r>
              <a:rPr lang="en-IE" sz="4300" dirty="0" smtClean="0">
                <a:solidFill>
                  <a:srgbClr val="FF0000"/>
                </a:solidFill>
                <a:latin typeface="Arial" charset="0"/>
              </a:rPr>
              <a:t>Basic form of an email address is   </a:t>
            </a:r>
            <a:r>
              <a:rPr lang="en-IE" sz="4300" b="1" dirty="0" err="1" smtClean="0">
                <a:solidFill>
                  <a:srgbClr val="FF0000"/>
                </a:solidFill>
                <a:latin typeface="Arial" charset="0"/>
              </a:rPr>
              <a:t>username@hostname.subdomain.domain</a:t>
            </a:r>
            <a:endParaRPr lang="en-IE" sz="43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US" sz="43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96400" y="2403475"/>
            <a:ext cx="3048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2000" b="1" dirty="0">
                <a:latin typeface="Arial" charset="0"/>
              </a:rPr>
              <a:t>Disadvantages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IE" sz="2000" dirty="0">
                <a:latin typeface="Arial" charset="0"/>
              </a:rPr>
              <a:t>   Misdirection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IE" sz="2000" dirty="0">
                <a:latin typeface="Arial" charset="0"/>
              </a:rPr>
              <a:t>   Interception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IE" sz="2000" dirty="0">
                <a:latin typeface="Arial" charset="0"/>
              </a:rPr>
              <a:t>   Forgery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IE" sz="2000" dirty="0">
                <a:latin typeface="Arial" charset="0"/>
              </a:rPr>
              <a:t>   Overload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IE" sz="2000" dirty="0">
                <a:latin typeface="Arial" charset="0"/>
              </a:rPr>
              <a:t>   Junk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IE" sz="2000" dirty="0">
                <a:latin typeface="Arial" charset="0"/>
              </a:rPr>
              <a:t>   No response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>
              <a:latin typeface="Arial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8809903"/>
              </p:ext>
            </p:extLst>
          </p:nvPr>
        </p:nvGraphicFramePr>
        <p:xfrm>
          <a:off x="0" y="990600"/>
          <a:ext cx="9143999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tenerifeonline.be/images/image_animated_emai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0859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2805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6172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Disadvantages (negative things) of e-mails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889059"/>
              </p:ext>
            </p:extLst>
          </p:nvPr>
        </p:nvGraphicFramePr>
        <p:xfrm>
          <a:off x="-685800" y="13855"/>
          <a:ext cx="9144000" cy="684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4180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T-R1bB6Ug9IrLoK-zZ-83zUlQO98gP_UZeIdZOjTiIEwLgLg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24003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233005"/>
            <a:ext cx="3355043" cy="605195"/>
          </a:xfrm>
          <a:noFill/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Newsgroups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4306446"/>
              </p:ext>
            </p:extLst>
          </p:nvPr>
        </p:nvGraphicFramePr>
        <p:xfrm>
          <a:off x="2743200" y="12192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new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5000" y="5022273"/>
            <a:ext cx="1447800" cy="1828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2341042" cy="170410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Telnet: </a:t>
            </a:r>
            <a:b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 in to large mainframe computers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942" name="Picture 6" descr="http://www-03.ibm.com/software/lotus/symphony/gallery.nsf/atom_clipArt/B524A09405AAAA9C85257596003258F4/$File/Icon-Computer01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715000"/>
            <a:ext cx="990600" cy="1143000"/>
          </a:xfrm>
          <a:prstGeom prst="rect">
            <a:avLst/>
          </a:prstGeom>
          <a:noFill/>
        </p:spPr>
      </p:pic>
      <p:pic>
        <p:nvPicPr>
          <p:cNvPr id="39944" name="Picture 8" descr="http://upload.wikimedia.org/wikipedia/commons/thumb/c/c1/Computer-aj_aj_ashton_01.svg/250px-Computer-aj_aj_ashton_0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2381250" cy="2381250"/>
          </a:xfrm>
          <a:prstGeom prst="rect">
            <a:avLst/>
          </a:prstGeom>
          <a:noFill/>
        </p:spPr>
      </p:pic>
      <p:pic>
        <p:nvPicPr>
          <p:cNvPr id="39946" name="Picture 10" descr="http://stallionsolution.com/user/cimage/hp-server-big-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191000"/>
            <a:ext cx="1752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28800" y="5029200"/>
            <a:ext cx="571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38100">
                  <a:solidFill>
                    <a:schemeClr val="tx1"/>
                  </a:solidFill>
                </a:ln>
              </a:rPr>
              <a:t>________________________________________________</a:t>
            </a: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4488976" y="556942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38100">
                  <a:solidFill>
                    <a:schemeClr val="tx1"/>
                  </a:solidFill>
                </a:ln>
              </a:rPr>
              <a:t>_______</a:t>
            </a: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94360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client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6172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hacker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6248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server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9950" name="Picture 14" descr="http://iriefm.net/sites/default/files/news/archived/DangerZ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105400"/>
            <a:ext cx="1371600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2877718"/>
              </p:ext>
            </p:extLst>
          </p:nvPr>
        </p:nvGraphicFramePr>
        <p:xfrm>
          <a:off x="755072" y="0"/>
          <a:ext cx="864196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1066800"/>
            <a:ext cx="6172200" cy="6556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FTP: </a:t>
            </a:r>
            <a:b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File Transfer</a:t>
            </a:r>
            <a:b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Protocol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5867400" cy="1524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FTP is most commonly used to </a:t>
            </a:r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" action="ppaction://hlinkfile"/>
              </a:rPr>
              <a:t>download</a:t>
            </a:r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 file from a server using the Internet or to </a:t>
            </a:r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3" action="ppaction://hlinkfile"/>
              </a:rPr>
              <a:t>upload</a:t>
            </a:r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 file to a server (e.g., uploading a Web page file to a server</a:t>
            </a: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http://www.ambassadoradvertising.com/static/uploads/about_us/ft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25908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6337154"/>
              </p:ext>
            </p:extLst>
          </p:nvPr>
        </p:nvGraphicFramePr>
        <p:xfrm>
          <a:off x="-1676400" y="1491343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559128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-amaz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0"/>
            <a:ext cx="990600" cy="942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04800"/>
            <a:ext cx="4191000" cy="857250"/>
          </a:xfrm>
        </p:spPr>
        <p:txBody>
          <a:bodyPr/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Internet Cloud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http://4.bp.blogspot.com/-voGQK4YKZC4/Tsy_-A-WG8I/AAAAAAAAArA/A-RTaCSGtsk/s1600/cloud-computing-charac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8086">
            <a:off x="123759" y="651353"/>
            <a:ext cx="4286250" cy="2847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blogger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5410200"/>
            <a:ext cx="914400" cy="1143000"/>
          </a:xfrm>
          <a:prstGeom prst="rect">
            <a:avLst/>
          </a:prstGeom>
        </p:spPr>
      </p:pic>
      <p:pic>
        <p:nvPicPr>
          <p:cNvPr id="10" name="Picture 9" descr="facebook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886200"/>
            <a:ext cx="1371600" cy="1143000"/>
          </a:xfrm>
          <a:prstGeom prst="rect">
            <a:avLst/>
          </a:prstGeom>
        </p:spPr>
      </p:pic>
      <p:pic>
        <p:nvPicPr>
          <p:cNvPr id="11" name="Picture 10" descr="youtube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4876800"/>
            <a:ext cx="1066800" cy="914400"/>
          </a:xfrm>
          <a:prstGeom prst="rect">
            <a:avLst/>
          </a:prstGeom>
        </p:spPr>
      </p:pic>
      <p:pic>
        <p:nvPicPr>
          <p:cNvPr id="12" name="Picture 11" descr="glossy-cute-blu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67200"/>
            <a:ext cx="1676400" cy="259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 descr="3126941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257800"/>
            <a:ext cx="1066800" cy="863396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60124957"/>
              </p:ext>
            </p:extLst>
          </p:nvPr>
        </p:nvGraphicFramePr>
        <p:xfrm>
          <a:off x="28956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6172200" cy="4862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ine Callout 1 5"/>
          <p:cNvSpPr/>
          <p:nvPr/>
        </p:nvSpPr>
        <p:spPr>
          <a:xfrm>
            <a:off x="429491" y="4419600"/>
            <a:ext cx="3352800" cy="1981200"/>
          </a:xfrm>
          <a:prstGeom prst="borderCallout1">
            <a:avLst>
              <a:gd name="adj1" fmla="val -131"/>
              <a:gd name="adj2" fmla="val 23072"/>
              <a:gd name="adj3" fmla="val -48106"/>
              <a:gd name="adj4" fmla="val 160840"/>
            </a:avLst>
          </a:prstGeom>
          <a:ln w="38100">
            <a:solidFill>
              <a:schemeClr val="accent6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Even if a part of the Internet is destroyed, data can go through the   other computers in the network.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61509" y="3048000"/>
            <a:ext cx="1856509" cy="1143000"/>
          </a:xfrm>
          <a:prstGeom prst="straightConnector1">
            <a:avLst/>
          </a:prstGeom>
          <a:ln w="38100">
            <a:solidFill>
              <a:schemeClr val="bg1">
                <a:alpha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6911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172200" cy="609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to find information on the Web?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7999519"/>
              </p:ext>
            </p:extLst>
          </p:nvPr>
        </p:nvGraphicFramePr>
        <p:xfrm>
          <a:off x="228600" y="13716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636268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001yourtranslationservice.com/search-engine-optimization/pics/Page-Rank-hi-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4648200" cy="472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762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ranking of web pages..</a:t>
            </a:r>
            <a:endParaRPr lang="th-TH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47352636"/>
              </p:ext>
            </p:extLst>
          </p:nvPr>
        </p:nvGraphicFramePr>
        <p:xfrm>
          <a:off x="34636" y="1257300"/>
          <a:ext cx="7010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Line Callout 3 (Border and Accent Bar) 1"/>
          <p:cNvSpPr/>
          <p:nvPr/>
        </p:nvSpPr>
        <p:spPr>
          <a:xfrm>
            <a:off x="6477000" y="381000"/>
            <a:ext cx="2438400" cy="2057400"/>
          </a:xfrm>
          <a:prstGeom prst="accentBorderCallout3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Google has a machine with a computer program that does the ranking</a:t>
            </a:r>
          </a:p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automatically 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you should have a Google account..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7629578"/>
              </p:ext>
            </p:extLst>
          </p:nvPr>
        </p:nvGraphicFramePr>
        <p:xfrm>
          <a:off x="76200" y="-15240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1349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50800"/>
                <a:solidFill>
                  <a:srgbClr val="FF0000"/>
                </a:solidFill>
              </a:rPr>
              <a:t>Repeating with questions:</a:t>
            </a:r>
            <a:br>
              <a:rPr lang="en-US" b="1" dirty="0">
                <a:ln w="50800"/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286000"/>
            <a:ext cx="5867400" cy="411479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Internet is divided in 6 main components (parts). Which are they?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WWW, e-mail, News, Telnet, FTP, IP address.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WWW, e-mail, News, Telnet,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TCP, 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Internet Relay Chat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WWW, e-mail, News, Telnet, FTP, Internet Relay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Chat, 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WWW, e-mail, News,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HTTP, 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FTP, Internet Relay Chat.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3624710" cy="9233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o. 3</a:t>
            </a:r>
          </a:p>
          <a:p>
            <a:r>
              <a:rPr lang="en-US" dirty="0" smtClean="0"/>
              <a:t>WWW, e-mail, News,</a:t>
            </a:r>
          </a:p>
          <a:p>
            <a:r>
              <a:rPr lang="en-US" dirty="0" smtClean="0"/>
              <a:t>Telnet, FTP, Internet Relay Chat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2930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50800"/>
                <a:solidFill>
                  <a:srgbClr val="FF0000"/>
                </a:solidFill>
              </a:rPr>
              <a:t>Repeating with questions:</a:t>
            </a:r>
            <a:br>
              <a:rPr lang="en-US" b="1" dirty="0">
                <a:ln w="50800"/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286000"/>
            <a:ext cx="5867400" cy="411479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There are many ways to search smart on the internet. Quotations search is one of them. What does Quotations search mean?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 is used for searching a word more exactly.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It’s used for the search of 2 words like: snake &amp; head = snake AND head.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It’s used for searching an exact phrase like: “English language class on Sunday”. 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 means that search box could not find any results for your search.   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3624710" cy="9233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Answer no. 3</a:t>
            </a:r>
          </a:p>
          <a:p>
            <a:r>
              <a:rPr lang="en-US" dirty="0" smtClean="0"/>
              <a:t>WWW, e-mail, News,</a:t>
            </a:r>
          </a:p>
          <a:p>
            <a:r>
              <a:rPr lang="en-US" dirty="0" smtClean="0"/>
              <a:t>Telnet, FTP, Internet Relay Chat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9605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rgbClr val="FF0000"/>
                </a:solidFill>
              </a:rPr>
              <a:t>Repeating with questions:</a:t>
            </a:r>
            <a:br>
              <a:rPr lang="en-US" b="1" dirty="0" smtClean="0">
                <a:ln w="50800"/>
                <a:solidFill>
                  <a:srgbClr val="FF0000"/>
                </a:solidFill>
              </a:rPr>
            </a:br>
            <a:endParaRPr lang="en-US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5867400" cy="411479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Everything on the Internet depends on computers being able to communicate with each other. For that they need  common rules. What is the name of these  rules?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Internet Protocol for Computer Transmission.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Transmission Protocol and Internet Rules.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HTTP://Internet Protocol.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Transmission Control Protocol/Internet Protocol.</a:t>
            </a:r>
          </a:p>
          <a:p>
            <a:pPr marL="457200" indent="-457200">
              <a:buAutoNum type="arabicPeriod"/>
            </a:pP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://www.clipart-fr.com/en/data/icons/set_02/icones_005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4" y="4876800"/>
            <a:ext cx="193270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1277399" cy="9233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No. 4,</a:t>
            </a:r>
          </a:p>
          <a:p>
            <a:r>
              <a:rPr lang="en-US" dirty="0" smtClean="0"/>
              <a:t>TCP/IP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3805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Repeating with questions..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905000"/>
            <a:ext cx="5867400" cy="4114799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 order for computers to connect to each other, they need addresses; these addresses can also be thought of as names.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is </a:t>
            </a:r>
            <a:r>
              <a:rPr lang="en-US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official name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of these addresses?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World Wide Web Address.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E-mail address.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IP address.</a:t>
            </a:r>
          </a:p>
          <a:p>
            <a:pPr marL="457200" indent="-4572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Internet Protocol for  On-line Addresses (IPOA)</a:t>
            </a:r>
          </a:p>
          <a:p>
            <a:pPr marL="457200" indent="-457200">
              <a:buAutoNum type="arabicPeriod"/>
            </a:pP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clipart-fr.com/en/data/icons/3D_01/icones_023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505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615" y="1143000"/>
            <a:ext cx="131157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o. 3:</a:t>
            </a:r>
          </a:p>
          <a:p>
            <a:r>
              <a:rPr lang="en-US" dirty="0" smtClean="0"/>
              <a:t>IP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6246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function of HTTP:// is:</a:t>
            </a:r>
          </a:p>
          <a:p>
            <a:pPr marL="0" indent="0"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1. Giving rules for a just use of the 	Internet.</a:t>
            </a:r>
          </a:p>
          <a:p>
            <a:pPr marL="0" indent="0">
              <a:buNone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2.Allows the computer of this user 	to make contact to another 	computer.</a:t>
            </a:r>
          </a:p>
          <a:p>
            <a:pPr marL="0" indent="0"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3. Allows the computer of this user 	to send e-mails to his I-pod. </a:t>
            </a:r>
          </a:p>
          <a:p>
            <a:pPr marL="0" indent="0">
              <a:buNone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4. Allows the user of this computer 	to search in large digital libraries.</a:t>
            </a:r>
          </a:p>
          <a:p>
            <a:pPr marL="0" indent="0">
              <a:buNone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50800"/>
                <a:solidFill>
                  <a:srgbClr val="FF0000"/>
                </a:solidFill>
              </a:rPr>
              <a:t>Repeating with questions:</a:t>
            </a:r>
            <a:br>
              <a:rPr lang="en-US" b="1" dirty="0">
                <a:ln w="50800"/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2492990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No. 2:</a:t>
            </a:r>
          </a:p>
          <a:p>
            <a:r>
              <a:rPr lang="en-US" dirty="0" smtClean="0"/>
              <a:t>Allows the computer</a:t>
            </a:r>
          </a:p>
          <a:p>
            <a:r>
              <a:rPr lang="en-US" dirty="0"/>
              <a:t>o</a:t>
            </a:r>
            <a:r>
              <a:rPr lang="en-US" dirty="0" smtClean="0"/>
              <a:t>f this user to make </a:t>
            </a:r>
          </a:p>
          <a:p>
            <a:r>
              <a:rPr lang="en-US" dirty="0"/>
              <a:t>c</a:t>
            </a:r>
            <a:r>
              <a:rPr lang="en-US" dirty="0" smtClean="0"/>
              <a:t>ontact to another </a:t>
            </a:r>
          </a:p>
          <a:p>
            <a:r>
              <a:rPr lang="en-US" dirty="0"/>
              <a:t>c</a:t>
            </a:r>
            <a:r>
              <a:rPr lang="en-US" dirty="0" smtClean="0"/>
              <a:t>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8444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50800"/>
                <a:solidFill>
                  <a:srgbClr val="FF0000"/>
                </a:solidFill>
              </a:rPr>
              <a:t>Repeating with questions</a:t>
            </a:r>
            <a:r>
              <a:rPr lang="en-US" b="1" dirty="0" smtClean="0">
                <a:ln w="50800"/>
                <a:solidFill>
                  <a:srgbClr val="FF0000"/>
                </a:solidFill>
              </a:rPr>
              <a:t>:</a:t>
            </a:r>
            <a:r>
              <a:rPr lang="en-US" b="1" dirty="0">
                <a:ln w="50800"/>
                <a:solidFill>
                  <a:srgbClr val="FF0000"/>
                </a:solidFill>
              </a:rPr>
              <a:t/>
            </a:r>
            <a:br>
              <a:rPr lang="en-US" b="1" dirty="0">
                <a:ln w="50800"/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1905000"/>
            <a:ext cx="6252033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means advanced search?</a:t>
            </a:r>
          </a:p>
          <a:p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Advanced search brings you to the first</a:t>
            </a:r>
          </a:p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web-page that Google found for your </a:t>
            </a:r>
          </a:p>
          <a:p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search.</a:t>
            </a:r>
          </a:p>
          <a:p>
            <a:pPr marL="457200" indent="-457200">
              <a:buAutoNum type="arabicPeriod" startAt="2"/>
            </a:pP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It’s an Internet language translator.</a:t>
            </a:r>
          </a:p>
          <a:p>
            <a:pPr marL="457200" indent="-457200">
              <a:buAutoNum type="arabicPeriod" startAt="2"/>
            </a:pP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search box that is faster than others.</a:t>
            </a:r>
          </a:p>
          <a:p>
            <a:pPr marL="457200" indent="-457200">
              <a:buAutoNum type="arabicPeriod" startAt="2"/>
            </a:pP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more detailed search.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206498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No. 4:</a:t>
            </a:r>
          </a:p>
          <a:p>
            <a:r>
              <a:rPr lang="en-US" dirty="0" smtClean="0"/>
              <a:t>A more detailed</a:t>
            </a:r>
          </a:p>
          <a:p>
            <a:r>
              <a:rPr lang="en-US" dirty="0" smtClean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237352638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Repeating with questions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276600"/>
            <a:ext cx="7422225" cy="233910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Give 5 disadvantages of emails</a:t>
            </a:r>
          </a:p>
          <a:p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Viruses, junk, legal copying, interception.</a:t>
            </a:r>
          </a:p>
          <a:p>
            <a:pPr marL="342900" indent="-342900">
              <a:buAutoNum type="arabicPeriod"/>
            </a:pPr>
            <a:endParaRPr lang="en-US" sz="1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Forgery, viruses, overload, response, junk.</a:t>
            </a:r>
          </a:p>
          <a:p>
            <a:pPr marL="342900" indent="-342900">
              <a:buAutoNum type="arabicPeriod"/>
            </a:pPr>
            <a:endParaRPr lang="en-US" sz="1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Interception, junk, illegal copying, misdirection, viruses.</a:t>
            </a:r>
          </a:p>
          <a:p>
            <a:pPr marL="342900" indent="-342900">
              <a:buAutoNum type="arabicPeriod"/>
            </a:pPr>
            <a:endParaRPr lang="en-US" sz="1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Overload, viruses, misdirection, interception, anti -viruses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72119"/>
            <a:ext cx="348685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 3,</a:t>
            </a:r>
          </a:p>
          <a:p>
            <a:r>
              <a:rPr lang="en-US" dirty="0" smtClean="0"/>
              <a:t>Interception, junk, illegal</a:t>
            </a:r>
          </a:p>
          <a:p>
            <a:r>
              <a:rPr lang="en-US" dirty="0"/>
              <a:t>c</a:t>
            </a:r>
            <a:r>
              <a:rPr lang="en-US" dirty="0" smtClean="0"/>
              <a:t>opying, misdirection, viruses.</a:t>
            </a:r>
          </a:p>
        </p:txBody>
      </p:sp>
    </p:spTree>
    <p:extLst>
      <p:ext uri="{BB962C8B-B14F-4D97-AF65-F5344CB8AC3E}">
        <p14:creationId xmlns:p14="http://schemas.microsoft.com/office/powerpoint/2010/main" val="195087648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rjshellshear.wikispaces.com/file/view/AustralianHistoryPic.jpg/288722824/AustralianHistory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4495800" cy="3000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918" name="Picture 6" descr="http://images.colourbox.com/thumb_COLOURBOX2167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85800"/>
            <a:ext cx="2209800" cy="167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110871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istory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of the Internet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50800"/>
                <a:solidFill>
                  <a:srgbClr val="FF0000"/>
                </a:solidFill>
              </a:rPr>
              <a:t>Repeating with questions:</a:t>
            </a:r>
            <a:br>
              <a:rPr lang="en-US" b="1" dirty="0">
                <a:ln w="50800"/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601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is a hyperlink?</a:t>
            </a:r>
          </a:p>
          <a:p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connection 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that allows you to move  between two computer documents or two pages on the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Internet.</a:t>
            </a:r>
          </a:p>
          <a:p>
            <a:pPr marL="342900" indent="-3429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Google search box.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connection that allows you to move between two computer parts or two sites on the Internet.</a:t>
            </a:r>
          </a:p>
          <a:p>
            <a:pPr marL="342900" indent="-342900">
              <a:buAutoNum type="arabicPeriod"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None of these 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468429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No. 1 </a:t>
            </a:r>
          </a:p>
          <a:p>
            <a:r>
              <a:rPr lang="en-US" dirty="0" smtClean="0"/>
              <a:t>A connection that allows you to move</a:t>
            </a:r>
          </a:p>
          <a:p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dirty="0"/>
              <a:t>3</a:t>
            </a:r>
            <a:r>
              <a:rPr lang="en-US" dirty="0" smtClean="0"/>
              <a:t> computer documents or two</a:t>
            </a:r>
          </a:p>
          <a:p>
            <a:r>
              <a:rPr lang="en-US" dirty="0"/>
              <a:t>p</a:t>
            </a:r>
            <a:r>
              <a:rPr lang="en-US" dirty="0" smtClean="0"/>
              <a:t>ages on the internet.</a:t>
            </a:r>
          </a:p>
        </p:txBody>
      </p:sp>
    </p:spTree>
    <p:extLst>
      <p:ext uri="{BB962C8B-B14F-4D97-AF65-F5344CB8AC3E}">
        <p14:creationId xmlns:p14="http://schemas.microsoft.com/office/powerpoint/2010/main" val="418465626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Early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Internet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34730507"/>
              </p:ext>
            </p:extLst>
          </p:nvPr>
        </p:nvGraphicFramePr>
        <p:xfrm>
          <a:off x="2514600" y="2209800"/>
          <a:ext cx="6096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www.hilis.nl/hom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5" y="3733800"/>
            <a:ext cx="2985655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6544228"/>
              </p:ext>
            </p:extLst>
          </p:nvPr>
        </p:nvGraphicFramePr>
        <p:xfrm>
          <a:off x="914400" y="5334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886200" cy="6888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Networks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69175306"/>
              </p:ext>
            </p:extLst>
          </p:nvPr>
        </p:nvGraphicFramePr>
        <p:xfrm>
          <a:off x="1524000" y="1219200"/>
          <a:ext cx="66294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-76200"/>
            <a:ext cx="4648200" cy="10698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Commercial Web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7193206"/>
              </p:ext>
            </p:extLst>
          </p:nvPr>
        </p:nvGraphicFramePr>
        <p:xfrm>
          <a:off x="381000" y="1295400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4" y="1981200"/>
            <a:ext cx="3810000" cy="6888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Interactive</a:t>
            </a:r>
            <a:b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Web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3849954"/>
              </p:ext>
            </p:extLst>
          </p:nvPr>
        </p:nvGraphicFramePr>
        <p:xfrm>
          <a:off x="304800" y="228600"/>
          <a:ext cx="9771888" cy="633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nels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Custom 1">
      <a:majorFont>
        <a:latin typeface="Agency FB"/>
        <a:ea typeface=""/>
        <a:cs typeface=""/>
      </a:majorFont>
      <a:minorFont>
        <a:latin typeface="Agency FB"/>
        <a:ea typeface=""/>
        <a:cs typeface=""/>
      </a:minorFont>
    </a:fontScheme>
    <a:fmtScheme name="Panels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100000"/>
                <a:satMod val="150000"/>
              </a:schemeClr>
            </a:gs>
            <a:gs pos="35000">
              <a:schemeClr val="phClr">
                <a:tint val="90000"/>
                <a:alpha val="85000"/>
                <a:satMod val="150000"/>
              </a:schemeClr>
            </a:gs>
            <a:gs pos="100000">
              <a:schemeClr val="phClr">
                <a:tint val="80000"/>
                <a:alpha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tint val="90000"/>
                <a:shade val="100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alpha val="80000"/>
              <a:satMod val="105000"/>
            </a:schemeClr>
          </a:solidFill>
          <a:prstDash val="solid"/>
        </a:ln>
        <a:ln w="12700" cap="flat" cmpd="sng" algn="ctr">
          <a:solidFill>
            <a:schemeClr val="phClr">
              <a:alpha val="70000"/>
            </a:schemeClr>
          </a:solidFill>
          <a:prstDash val="solid"/>
        </a:ln>
        <a:ln w="19050" cap="flat" cmpd="sng" algn="ctr">
          <a:solidFill>
            <a:schemeClr val="phClr">
              <a:alpha val="6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</a:effectLst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  <a:reflection blurRad="12700" stA="35000" endPos="4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4200000"/>
            </a:lightRig>
          </a:scene3d>
          <a:sp3d prstMaterial="softEdge"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150000"/>
              </a:schemeClr>
              <a:schemeClr val="phClr">
                <a:tint val="97000"/>
                <a:shade val="85000"/>
                <a:satMod val="150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100000">
              <a:schemeClr val="phClr">
                <a:shade val="4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Panels</Template>
  <TotalTime>2825</TotalTime>
  <Words>1746</Words>
  <Application>Microsoft Office PowerPoint</Application>
  <PresentationFormat>On-screen Show (4:3)</PresentationFormat>
  <Paragraphs>355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 Unicode MS</vt:lpstr>
      <vt:lpstr>AdamsHand</vt:lpstr>
      <vt:lpstr>Agency FB</vt:lpstr>
      <vt:lpstr>Angsana New</vt:lpstr>
      <vt:lpstr>Arial</vt:lpstr>
      <vt:lpstr>Arial Black</vt:lpstr>
      <vt:lpstr>Bauhaus 93</vt:lpstr>
      <vt:lpstr>Brush Script MT</vt:lpstr>
      <vt:lpstr>Calibri</vt:lpstr>
      <vt:lpstr>Cordia New</vt:lpstr>
      <vt:lpstr>MV Boli</vt:lpstr>
      <vt:lpstr>新細明體</vt:lpstr>
      <vt:lpstr>Wingdings</vt:lpstr>
      <vt:lpstr>Panels</vt:lpstr>
      <vt:lpstr>How the internet works..</vt:lpstr>
      <vt:lpstr>The Internet was made for scientific (science) and military communications in the United States.</vt:lpstr>
      <vt:lpstr>PowerPoint Presentation</vt:lpstr>
      <vt:lpstr>       The         istory of the Internet</vt:lpstr>
      <vt:lpstr>Early Internet</vt:lpstr>
      <vt:lpstr>PowerPoint Presentation</vt:lpstr>
      <vt:lpstr>Social Networks</vt:lpstr>
      <vt:lpstr>Commercial Web</vt:lpstr>
      <vt:lpstr>Interactive Web</vt:lpstr>
      <vt:lpstr>More about  the Internet..</vt:lpstr>
      <vt:lpstr>PowerPoint Presentation</vt:lpstr>
      <vt:lpstr>PowerPoint Presentation</vt:lpstr>
      <vt:lpstr>Sending a file to your friend..</vt:lpstr>
      <vt:lpstr>How the internet works… TCP/IP</vt:lpstr>
      <vt:lpstr>Internet:  1. The World Wide Web</vt:lpstr>
      <vt:lpstr>Http://</vt:lpstr>
      <vt:lpstr>How the Internet works </vt:lpstr>
      <vt:lpstr>PowerPoint Presentation</vt:lpstr>
      <vt:lpstr>Internet Domains</vt:lpstr>
      <vt:lpstr>The URL   (Uniform Recourse Locater )</vt:lpstr>
      <vt:lpstr>Let’s repeat about the URL</vt:lpstr>
      <vt:lpstr>Hyperlinks</vt:lpstr>
      <vt:lpstr>2. Internet Relay Chat</vt:lpstr>
      <vt:lpstr>Advantages (positive things) of e-mail</vt:lpstr>
      <vt:lpstr>Disadvantages (negative things) of e-mails</vt:lpstr>
      <vt:lpstr>3. Newsgroups</vt:lpstr>
      <vt:lpstr>4. Telnet:  log in to large mainframe computers</vt:lpstr>
      <vt:lpstr>FTP:  File Transfer Protocol</vt:lpstr>
      <vt:lpstr>The Internet Cloud</vt:lpstr>
      <vt:lpstr>How to find information on the Web?</vt:lpstr>
      <vt:lpstr>The ranking of web pages..</vt:lpstr>
      <vt:lpstr>Why you should have a Google account..</vt:lpstr>
      <vt:lpstr>Repeating with questions: </vt:lpstr>
      <vt:lpstr>Repeating with questions: </vt:lpstr>
      <vt:lpstr>Repeating with questions: </vt:lpstr>
      <vt:lpstr>Repeating with questions..</vt:lpstr>
      <vt:lpstr>Repeating with questions: </vt:lpstr>
      <vt:lpstr>Repeating with questions: </vt:lpstr>
      <vt:lpstr>Repeating with questions..</vt:lpstr>
      <vt:lpstr>Repeating with questions: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</dc:title>
  <dc:creator>ACER</dc:creator>
  <cp:lastModifiedBy>TOPCOM</cp:lastModifiedBy>
  <cp:revision>487</cp:revision>
  <dcterms:created xsi:type="dcterms:W3CDTF">2012-03-31T04:47:44Z</dcterms:created>
  <dcterms:modified xsi:type="dcterms:W3CDTF">2017-04-11T11:51:48Z</dcterms:modified>
</cp:coreProperties>
</file>