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1" r:id="rId3"/>
    <p:sldId id="283" r:id="rId4"/>
    <p:sldId id="284" r:id="rId5"/>
    <p:sldId id="308" r:id="rId6"/>
    <p:sldId id="309" r:id="rId7"/>
    <p:sldId id="296" r:id="rId8"/>
    <p:sldId id="311" r:id="rId9"/>
    <p:sldId id="297" r:id="rId10"/>
    <p:sldId id="314" r:id="rId11"/>
    <p:sldId id="301" r:id="rId12"/>
    <p:sldId id="315" r:id="rId13"/>
    <p:sldId id="304" r:id="rId14"/>
    <p:sldId id="282" r:id="rId15"/>
    <p:sldId id="310" r:id="rId16"/>
    <p:sldId id="298" r:id="rId17"/>
    <p:sldId id="313" r:id="rId18"/>
    <p:sldId id="312" r:id="rId19"/>
    <p:sldId id="306" r:id="rId20"/>
    <p:sldId id="302" r:id="rId21"/>
    <p:sldId id="294" r:id="rId22"/>
    <p:sldId id="307" r:id="rId23"/>
    <p:sldId id="295" r:id="rId24"/>
    <p:sldId id="303" r:id="rId25"/>
    <p:sldId id="305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7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6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19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6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58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9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1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4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1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5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2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CA4EE-475C-4D81-B686-EAA9A805ED52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914517-1C2D-47C5-AFC4-562D8AAB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Occupations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58796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Rainbow of Education</a:t>
            </a:r>
          </a:p>
          <a:p>
            <a:r>
              <a:rPr lang="en-US" sz="2400" dirty="0" smtClean="0"/>
              <a:t>Worksheets for English</a:t>
            </a:r>
            <a:endParaRPr lang="en-US" sz="2400" dirty="0"/>
          </a:p>
        </p:txBody>
      </p:sp>
      <p:pic>
        <p:nvPicPr>
          <p:cNvPr id="5" name="Picture 4" descr="Pacman Rainbow Desig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67200"/>
            <a:ext cx="1066800" cy="122936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8188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</a:t>
            </a:r>
            <a:r>
              <a:rPr lang="en-US" b="1" dirty="0" smtClean="0"/>
              <a:t>. </a:t>
            </a:r>
            <a:r>
              <a:rPr lang="en-US" b="1" dirty="0"/>
              <a:t>s</a:t>
            </a:r>
            <a:r>
              <a:rPr lang="en-US" b="1" dirty="0" smtClean="0"/>
              <a:t>oldier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5442415" cy="243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10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 journalist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27502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7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11. technician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798"/>
            <a:ext cx="3215641" cy="34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6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12. accountant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52387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Now, let’s exercise</a:t>
            </a:r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5" descr="Pacman Rainbow Desig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501775" cy="18288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5590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postman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59" y="1981200"/>
            <a:ext cx="46456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 shoemaker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90798"/>
            <a:ext cx="3095245" cy="35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7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 journalist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27502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4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8. policeman</a:t>
            </a:r>
            <a:br>
              <a:rPr lang="en-US" b="1" dirty="0" smtClean="0"/>
            </a:br>
            <a:r>
              <a:rPr lang="en-US" b="1" dirty="0" smtClean="0"/>
              <a:t>policewoman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2334491"/>
            <a:ext cx="3336857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28621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9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teller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4433454" cy="37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6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firefighter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75" y="2438400"/>
            <a:ext cx="350083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</a:t>
            </a:r>
            <a:r>
              <a:rPr lang="en-US" b="1" dirty="0" smtClean="0"/>
              <a:t>. </a:t>
            </a:r>
            <a:r>
              <a:rPr lang="en-US" b="1" dirty="0"/>
              <a:t>s</a:t>
            </a:r>
            <a:r>
              <a:rPr lang="en-US" b="1" dirty="0" smtClean="0"/>
              <a:t>oldier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5442415" cy="243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17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</a:t>
            </a:r>
            <a:r>
              <a:rPr lang="en-US" b="1" dirty="0"/>
              <a:t>c</a:t>
            </a:r>
            <a:r>
              <a:rPr lang="en-US" b="1" dirty="0" smtClean="0"/>
              <a:t>ameraman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286000"/>
            <a:ext cx="332906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tailor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427733" cy="33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9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nurse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4737100" cy="37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1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11. technician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798"/>
            <a:ext cx="3215641" cy="34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firefighter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75" y="2438400"/>
            <a:ext cx="350083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3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12. accountant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52387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36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teller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4433454" cy="37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tailor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427733" cy="33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</a:t>
            </a:r>
            <a:r>
              <a:rPr lang="en-US" b="1" dirty="0"/>
              <a:t>c</a:t>
            </a:r>
            <a:r>
              <a:rPr lang="en-US" b="1" dirty="0" smtClean="0"/>
              <a:t>ameraman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286000"/>
            <a:ext cx="332906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2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nurse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4737100" cy="37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8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postman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59" y="1981200"/>
            <a:ext cx="46456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9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 shoemaker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90798"/>
            <a:ext cx="3095245" cy="35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8. policeman</a:t>
            </a:r>
            <a:br>
              <a:rPr lang="en-US" b="1" dirty="0" smtClean="0"/>
            </a:br>
            <a:r>
              <a:rPr lang="en-US" b="1" dirty="0" smtClean="0"/>
              <a:t>policewoman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2334491"/>
            <a:ext cx="3336857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28621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5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1">
      <a:majorFont>
        <a:latin typeface="Agency FB"/>
        <a:ea typeface=""/>
        <a:cs typeface=""/>
      </a:majorFont>
      <a:minorFont>
        <a:latin typeface="Agency FB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83</Words>
  <Application>Microsoft Office PowerPoint</Application>
  <PresentationFormat>On-screen Show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Occupations</vt:lpstr>
      <vt:lpstr>1. firefighter</vt:lpstr>
      <vt:lpstr>2. teller</vt:lpstr>
      <vt:lpstr>3. tailor</vt:lpstr>
      <vt:lpstr>4. cameraman</vt:lpstr>
      <vt:lpstr>5. nurse</vt:lpstr>
      <vt:lpstr>6. postman</vt:lpstr>
      <vt:lpstr>7. shoemaker</vt:lpstr>
      <vt:lpstr>8. policeman policewoman</vt:lpstr>
      <vt:lpstr>10. soldier </vt:lpstr>
      <vt:lpstr>9. journalist</vt:lpstr>
      <vt:lpstr>11. technician </vt:lpstr>
      <vt:lpstr>12. accountant </vt:lpstr>
      <vt:lpstr>Now, let’s exercise</vt:lpstr>
      <vt:lpstr>6. postman</vt:lpstr>
      <vt:lpstr>7. shoemaker</vt:lpstr>
      <vt:lpstr>9. journalist</vt:lpstr>
      <vt:lpstr>8. policeman policewoman</vt:lpstr>
      <vt:lpstr>2. teller</vt:lpstr>
      <vt:lpstr>10. soldier </vt:lpstr>
      <vt:lpstr>4. cameraman</vt:lpstr>
      <vt:lpstr>3. tailor</vt:lpstr>
      <vt:lpstr>5. nurse</vt:lpstr>
      <vt:lpstr>11. technician </vt:lpstr>
      <vt:lpstr>1. firefighter</vt:lpstr>
      <vt:lpstr>12. accountant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weather</dc:title>
  <dc:creator>Ton</dc:creator>
  <cp:lastModifiedBy>toshiba</cp:lastModifiedBy>
  <cp:revision>43</cp:revision>
  <dcterms:created xsi:type="dcterms:W3CDTF">2015-04-05T01:56:09Z</dcterms:created>
  <dcterms:modified xsi:type="dcterms:W3CDTF">2016-06-05T08:41:59Z</dcterms:modified>
</cp:coreProperties>
</file>