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2" r:id="rId3"/>
    <p:sldId id="264" r:id="rId4"/>
    <p:sldId id="271" r:id="rId5"/>
    <p:sldId id="272" r:id="rId6"/>
    <p:sldId id="263" r:id="rId7"/>
    <p:sldId id="273" r:id="rId8"/>
    <p:sldId id="267" r:id="rId9"/>
    <p:sldId id="266" r:id="rId10"/>
    <p:sldId id="268" r:id="rId11"/>
    <p:sldId id="269" r:id="rId12"/>
    <p:sldId id="265" r:id="rId13"/>
    <p:sldId id="274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4D4D4D"/>
    <a:srgbClr val="FF99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778B2-EDEB-4A3E-893E-687845A39049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2EBC32C7-C5A6-4DE1-B24E-F4280D362A3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2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Past simple tense</a:t>
          </a:r>
          <a:endParaRPr lang="en-US" sz="2000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8C660B74-30E9-4D39-81CE-B62BF3528CA0}" type="parTrans" cxnId="{1606CFC6-A012-45E6-90EC-E6D26450171C}">
      <dgm:prSet/>
      <dgm:spPr/>
      <dgm:t>
        <a:bodyPr/>
        <a:lstStyle/>
        <a:p>
          <a:endParaRPr lang="en-US" sz="2000"/>
        </a:p>
      </dgm:t>
    </dgm:pt>
    <dgm:pt modelId="{DB429E3F-D04C-4B00-BDA3-6AA5C47B3305}" type="sibTrans" cxnId="{1606CFC6-A012-45E6-90EC-E6D26450171C}">
      <dgm:prSet/>
      <dgm:spPr/>
      <dgm:t>
        <a:bodyPr/>
        <a:lstStyle/>
        <a:p>
          <a:endParaRPr lang="en-US" sz="2000"/>
        </a:p>
      </dgm:t>
    </dgm:pt>
    <dgm:pt modelId="{A4C69AA4-A477-45EF-B610-F28807DA4314}">
      <dgm:prSet phldrT="[Text]" custT="1"/>
      <dgm:spPr/>
      <dgm:t>
        <a:bodyPr/>
        <a:lstStyle/>
        <a:p>
          <a:r>
            <a:rPr lang="en-US" sz="2000" dirty="0" smtClean="0"/>
            <a:t>++ Affirmative:</a:t>
          </a:r>
        </a:p>
        <a:p>
          <a:r>
            <a:rPr lang="en-US" sz="2000" dirty="0" smtClean="0"/>
            <a:t>“I cleaned my room yesterday”.</a:t>
          </a:r>
          <a:endParaRPr lang="en-US" sz="2000" dirty="0"/>
        </a:p>
      </dgm:t>
    </dgm:pt>
    <dgm:pt modelId="{6A49F9DE-8768-4CBA-8E25-63EB99685AE4}" type="parTrans" cxnId="{22DAA5F9-42B7-433D-AE12-0B3D98AC8ECC}">
      <dgm:prSet custT="1"/>
      <dgm:spPr/>
      <dgm:t>
        <a:bodyPr/>
        <a:lstStyle/>
        <a:p>
          <a:endParaRPr lang="en-US" sz="2000"/>
        </a:p>
      </dgm:t>
    </dgm:pt>
    <dgm:pt modelId="{DDE288F9-34BA-4F6F-8760-9DCE1EC10D62}" type="sibTrans" cxnId="{22DAA5F9-42B7-433D-AE12-0B3D98AC8ECC}">
      <dgm:prSet/>
      <dgm:spPr/>
      <dgm:t>
        <a:bodyPr/>
        <a:lstStyle/>
        <a:p>
          <a:endParaRPr lang="en-US" sz="2000"/>
        </a:p>
      </dgm:t>
    </dgm:pt>
    <dgm:pt modelId="{2B209A8F-C935-4CA9-B03C-92681537C84E}">
      <dgm:prSet phldrT="[Text]" custT="1"/>
      <dgm:spPr/>
      <dgm:t>
        <a:bodyPr/>
        <a:lstStyle/>
        <a:p>
          <a:r>
            <a:rPr lang="en-US" sz="2000" dirty="0" smtClean="0"/>
            <a:t>-/- Negative</a:t>
          </a:r>
        </a:p>
        <a:p>
          <a:r>
            <a:rPr lang="en-US" sz="2000" dirty="0" smtClean="0"/>
            <a:t>“I didn’t (did not) clean my room yesterday”.</a:t>
          </a:r>
          <a:endParaRPr lang="en-US" sz="2000" dirty="0"/>
        </a:p>
      </dgm:t>
    </dgm:pt>
    <dgm:pt modelId="{6B5712EF-EFC1-423A-ACC2-5FEAE354AE5E}" type="parTrans" cxnId="{7BA12293-E0F7-4710-BF58-DE72D52489C5}">
      <dgm:prSet custT="1"/>
      <dgm:spPr/>
      <dgm:t>
        <a:bodyPr/>
        <a:lstStyle/>
        <a:p>
          <a:endParaRPr lang="en-US" sz="2000"/>
        </a:p>
      </dgm:t>
    </dgm:pt>
    <dgm:pt modelId="{4CA6713C-54A0-4338-89B3-00C32C797A42}" type="sibTrans" cxnId="{7BA12293-E0F7-4710-BF58-DE72D52489C5}">
      <dgm:prSet/>
      <dgm:spPr/>
      <dgm:t>
        <a:bodyPr/>
        <a:lstStyle/>
        <a:p>
          <a:endParaRPr lang="en-US" sz="2000"/>
        </a:p>
      </dgm:t>
    </dgm:pt>
    <dgm:pt modelId="{651881BA-D00A-4CA0-9359-B39D36E664C2}">
      <dgm:prSet phldrT="[Text]" custT="1"/>
      <dgm:spPr/>
      <dgm:t>
        <a:bodyPr/>
        <a:lstStyle/>
        <a:p>
          <a:r>
            <a:rPr lang="en-US" sz="2000" dirty="0" smtClean="0"/>
            <a:t>?? Questions:</a:t>
          </a:r>
        </a:p>
        <a:p>
          <a:r>
            <a:rPr lang="en-US" sz="2000" dirty="0" smtClean="0"/>
            <a:t>“Did I clean my room yesterday?</a:t>
          </a:r>
          <a:endParaRPr lang="en-US" sz="2000" dirty="0"/>
        </a:p>
      </dgm:t>
    </dgm:pt>
    <dgm:pt modelId="{0E281443-DB5A-4998-9E05-1F9D2518A61B}" type="parTrans" cxnId="{3521FA2A-A70A-4569-AFA7-C3F276EB1372}">
      <dgm:prSet custT="1"/>
      <dgm:spPr/>
      <dgm:t>
        <a:bodyPr/>
        <a:lstStyle/>
        <a:p>
          <a:endParaRPr lang="en-US" sz="2000"/>
        </a:p>
      </dgm:t>
    </dgm:pt>
    <dgm:pt modelId="{73BC13E2-56F5-4A07-81B5-8CE79DEED1B3}" type="sibTrans" cxnId="{3521FA2A-A70A-4569-AFA7-C3F276EB1372}">
      <dgm:prSet/>
      <dgm:spPr/>
      <dgm:t>
        <a:bodyPr/>
        <a:lstStyle/>
        <a:p>
          <a:endParaRPr lang="en-US" sz="2000"/>
        </a:p>
      </dgm:t>
    </dgm:pt>
    <dgm:pt modelId="{473A7314-7B90-49EA-9244-11A3AA61C80A}">
      <dgm:prSet custT="1"/>
      <dgm:spPr/>
      <dgm:t>
        <a:bodyPr/>
        <a:lstStyle/>
        <a:p>
          <a:r>
            <a:rPr lang="en-US" sz="2000" dirty="0" smtClean="0"/>
            <a:t>Making ‘</a:t>
          </a:r>
          <a:r>
            <a:rPr lang="en-US" sz="2000" dirty="0" err="1" smtClean="0"/>
            <a:t>wh</a:t>
          </a:r>
          <a:r>
            <a:rPr lang="en-US" sz="2000" dirty="0" smtClean="0"/>
            <a:t>’ questions with: what, where, why, what time, when.</a:t>
          </a:r>
        </a:p>
        <a:p>
          <a:r>
            <a:rPr lang="en-US" sz="2000" dirty="0" smtClean="0"/>
            <a:t>“Why did I clean my room yesterday?” </a:t>
          </a:r>
          <a:endParaRPr lang="en-US" sz="2000" dirty="0"/>
        </a:p>
      </dgm:t>
    </dgm:pt>
    <dgm:pt modelId="{711F6E51-B255-4108-9580-BCFB4E9754EE}" type="parTrans" cxnId="{95238343-F621-457B-AA75-426138342BE0}">
      <dgm:prSet custT="1"/>
      <dgm:spPr/>
      <dgm:t>
        <a:bodyPr/>
        <a:lstStyle/>
        <a:p>
          <a:endParaRPr lang="en-US" sz="2000"/>
        </a:p>
      </dgm:t>
    </dgm:pt>
    <dgm:pt modelId="{E333932A-D239-4D92-B09F-DDD27480E53F}" type="sibTrans" cxnId="{95238343-F621-457B-AA75-426138342BE0}">
      <dgm:prSet/>
      <dgm:spPr/>
      <dgm:t>
        <a:bodyPr/>
        <a:lstStyle/>
        <a:p>
          <a:endParaRPr lang="en-US" sz="2000"/>
        </a:p>
      </dgm:t>
    </dgm:pt>
    <dgm:pt modelId="{0043C5FF-41DA-4B35-966E-AEB4FEE9801A}">
      <dgm:prSet custT="1"/>
      <dgm:spPr/>
      <dgm:t>
        <a:bodyPr/>
        <a:lstStyle/>
        <a:p>
          <a:r>
            <a:rPr lang="en-US" sz="2000" dirty="0" smtClean="0"/>
            <a:t>Verbs: regular &amp; irregular.</a:t>
          </a:r>
          <a:endParaRPr lang="en-US" sz="2000" dirty="0"/>
        </a:p>
      </dgm:t>
    </dgm:pt>
    <dgm:pt modelId="{21CC4546-A318-4925-9E38-F60E3CB5041C}" type="parTrans" cxnId="{BB763069-2D73-4819-9108-D75C5DFB3A2D}">
      <dgm:prSet custT="1"/>
      <dgm:spPr/>
      <dgm:t>
        <a:bodyPr/>
        <a:lstStyle/>
        <a:p>
          <a:endParaRPr lang="en-US" sz="2000"/>
        </a:p>
      </dgm:t>
    </dgm:pt>
    <dgm:pt modelId="{0EC19A2E-8794-47D8-A63F-9F862A0D6D3F}" type="sibTrans" cxnId="{BB763069-2D73-4819-9108-D75C5DFB3A2D}">
      <dgm:prSet/>
      <dgm:spPr/>
      <dgm:t>
        <a:bodyPr/>
        <a:lstStyle/>
        <a:p>
          <a:endParaRPr lang="en-US" sz="2000"/>
        </a:p>
      </dgm:t>
    </dgm:pt>
    <dgm:pt modelId="{356C839A-3642-452A-9A0E-D16E62285D4A}" type="pres">
      <dgm:prSet presAssocID="{5AC778B2-EDEB-4A3E-893E-687845A390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F3B2B2-01AB-4A99-9ACF-EC98F9A1DC33}" type="pres">
      <dgm:prSet presAssocID="{2EBC32C7-C5A6-4DE1-B24E-F4280D362A30}" presName="root1" presStyleCnt="0"/>
      <dgm:spPr/>
    </dgm:pt>
    <dgm:pt modelId="{9E3B8936-5E70-401E-AF2B-04275DEA36AF}" type="pres">
      <dgm:prSet presAssocID="{2EBC32C7-C5A6-4DE1-B24E-F4280D362A3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8F0EEC-DDB9-4DF3-8AFB-C21BD85C1F0C}" type="pres">
      <dgm:prSet presAssocID="{2EBC32C7-C5A6-4DE1-B24E-F4280D362A30}" presName="level2hierChild" presStyleCnt="0"/>
      <dgm:spPr/>
    </dgm:pt>
    <dgm:pt modelId="{37C9BFC6-B519-42C5-87AF-8BD32F583086}" type="pres">
      <dgm:prSet presAssocID="{6A49F9DE-8768-4CBA-8E25-63EB99685AE4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49A6E8BD-782C-4951-B910-BC026AE7CC48}" type="pres">
      <dgm:prSet presAssocID="{6A49F9DE-8768-4CBA-8E25-63EB99685AE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F920BC9-D8F3-4FCC-B333-01977302D3DC}" type="pres">
      <dgm:prSet presAssocID="{A4C69AA4-A477-45EF-B610-F28807DA4314}" presName="root2" presStyleCnt="0"/>
      <dgm:spPr/>
    </dgm:pt>
    <dgm:pt modelId="{49C4D20B-1DE4-48A6-AD9F-C02184FF4893}" type="pres">
      <dgm:prSet presAssocID="{A4C69AA4-A477-45EF-B610-F28807DA4314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489862-D721-4CDD-A4FD-61C7AA17CF25}" type="pres">
      <dgm:prSet presAssocID="{A4C69AA4-A477-45EF-B610-F28807DA4314}" presName="level3hierChild" presStyleCnt="0"/>
      <dgm:spPr/>
    </dgm:pt>
    <dgm:pt modelId="{E4D5D8A6-40F5-41DD-9071-7112E6796F8A}" type="pres">
      <dgm:prSet presAssocID="{6B5712EF-EFC1-423A-ACC2-5FEAE354AE5E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E22BBDAE-18F3-4AD9-B0DD-E338D64BD378}" type="pres">
      <dgm:prSet presAssocID="{6B5712EF-EFC1-423A-ACC2-5FEAE354AE5E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72935FE-D42F-48AA-BF99-583888E14FE8}" type="pres">
      <dgm:prSet presAssocID="{2B209A8F-C935-4CA9-B03C-92681537C84E}" presName="root2" presStyleCnt="0"/>
      <dgm:spPr/>
    </dgm:pt>
    <dgm:pt modelId="{919E75BD-DFFD-4CCC-A9ED-2D16F2A3D317}" type="pres">
      <dgm:prSet presAssocID="{2B209A8F-C935-4CA9-B03C-92681537C84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2819B-DDE4-4D89-938C-2BC18CFD50F5}" type="pres">
      <dgm:prSet presAssocID="{2B209A8F-C935-4CA9-B03C-92681537C84E}" presName="level3hierChild" presStyleCnt="0"/>
      <dgm:spPr/>
    </dgm:pt>
    <dgm:pt modelId="{A76E6549-8C7B-4253-99F5-33140F981FA2}" type="pres">
      <dgm:prSet presAssocID="{0E281443-DB5A-4998-9E05-1F9D2518A61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76397CA7-746A-436C-91C6-5C02ACCC4399}" type="pres">
      <dgm:prSet presAssocID="{0E281443-DB5A-4998-9E05-1F9D2518A61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24F2960-0795-4873-9FFD-20C1B579BE20}" type="pres">
      <dgm:prSet presAssocID="{651881BA-D00A-4CA0-9359-B39D36E664C2}" presName="root2" presStyleCnt="0"/>
      <dgm:spPr/>
    </dgm:pt>
    <dgm:pt modelId="{8172F95E-1574-424F-921A-CE38F0019CEA}" type="pres">
      <dgm:prSet presAssocID="{651881BA-D00A-4CA0-9359-B39D36E664C2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2A1727-6BA4-413D-84AE-A7EAA16ADC86}" type="pres">
      <dgm:prSet presAssocID="{651881BA-D00A-4CA0-9359-B39D36E664C2}" presName="level3hierChild" presStyleCnt="0"/>
      <dgm:spPr/>
    </dgm:pt>
    <dgm:pt modelId="{9EF02D00-F876-4D89-B30E-916C129F8E41}" type="pres">
      <dgm:prSet presAssocID="{711F6E51-B255-4108-9580-BCFB4E9754EE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6A12266-B3C6-4658-856B-7696ED0E270F}" type="pres">
      <dgm:prSet presAssocID="{711F6E51-B255-4108-9580-BCFB4E9754E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638EA21-F72E-42D2-A69E-1F8F36DBEF43}" type="pres">
      <dgm:prSet presAssocID="{473A7314-7B90-49EA-9244-11A3AA61C80A}" presName="root2" presStyleCnt="0"/>
      <dgm:spPr/>
    </dgm:pt>
    <dgm:pt modelId="{E0F7D946-A672-48A8-A747-1DC464481091}" type="pres">
      <dgm:prSet presAssocID="{473A7314-7B90-49EA-9244-11A3AA61C80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ABF15E-0330-447D-ADF3-5496B4C72474}" type="pres">
      <dgm:prSet presAssocID="{473A7314-7B90-49EA-9244-11A3AA61C80A}" presName="level3hierChild" presStyleCnt="0"/>
      <dgm:spPr/>
    </dgm:pt>
    <dgm:pt modelId="{6187A307-C80D-402D-B157-22E50AE7CC3F}" type="pres">
      <dgm:prSet presAssocID="{21CC4546-A318-4925-9E38-F60E3CB5041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F13F3C4-BC1C-4CB7-B8BE-2C5EBE1802B2}" type="pres">
      <dgm:prSet presAssocID="{21CC4546-A318-4925-9E38-F60E3CB5041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C5193A5-D021-4778-BA0E-DB8D3CDDC8AD}" type="pres">
      <dgm:prSet presAssocID="{0043C5FF-41DA-4B35-966E-AEB4FEE9801A}" presName="root2" presStyleCnt="0"/>
      <dgm:spPr/>
    </dgm:pt>
    <dgm:pt modelId="{387DD2E5-623D-482F-BB0A-BF9629209E4F}" type="pres">
      <dgm:prSet presAssocID="{0043C5FF-41DA-4B35-966E-AEB4FEE9801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ADDF77-FC9B-4568-B17A-1BF516C9BDCF}" type="pres">
      <dgm:prSet presAssocID="{0043C5FF-41DA-4B35-966E-AEB4FEE9801A}" presName="level3hierChild" presStyleCnt="0"/>
      <dgm:spPr/>
    </dgm:pt>
  </dgm:ptLst>
  <dgm:cxnLst>
    <dgm:cxn modelId="{54B82173-A83C-4621-88E6-1444C4A1A4B7}" type="presOf" srcId="{0E281443-DB5A-4998-9E05-1F9D2518A61B}" destId="{A76E6549-8C7B-4253-99F5-33140F981FA2}" srcOrd="0" destOrd="0" presId="urn:microsoft.com/office/officeart/2008/layout/HorizontalMultiLevelHierarchy"/>
    <dgm:cxn modelId="{AA3D22E1-C3F5-462F-80A5-BDF39F3838DE}" type="presOf" srcId="{6A49F9DE-8768-4CBA-8E25-63EB99685AE4}" destId="{49A6E8BD-782C-4951-B910-BC026AE7CC48}" srcOrd="1" destOrd="0" presId="urn:microsoft.com/office/officeart/2008/layout/HorizontalMultiLevelHierarchy"/>
    <dgm:cxn modelId="{BB763069-2D73-4819-9108-D75C5DFB3A2D}" srcId="{2EBC32C7-C5A6-4DE1-B24E-F4280D362A30}" destId="{0043C5FF-41DA-4B35-966E-AEB4FEE9801A}" srcOrd="4" destOrd="0" parTransId="{21CC4546-A318-4925-9E38-F60E3CB5041C}" sibTransId="{0EC19A2E-8794-47D8-A63F-9F862A0D6D3F}"/>
    <dgm:cxn modelId="{D7B92F66-D274-47C0-89E8-96DDF042FF37}" type="presOf" srcId="{21CC4546-A318-4925-9E38-F60E3CB5041C}" destId="{6187A307-C80D-402D-B157-22E50AE7CC3F}" srcOrd="0" destOrd="0" presId="urn:microsoft.com/office/officeart/2008/layout/HorizontalMultiLevelHierarchy"/>
    <dgm:cxn modelId="{1606CFC6-A012-45E6-90EC-E6D26450171C}" srcId="{5AC778B2-EDEB-4A3E-893E-687845A39049}" destId="{2EBC32C7-C5A6-4DE1-B24E-F4280D362A30}" srcOrd="0" destOrd="0" parTransId="{8C660B74-30E9-4D39-81CE-B62BF3528CA0}" sibTransId="{DB429E3F-D04C-4B00-BDA3-6AA5C47B3305}"/>
    <dgm:cxn modelId="{F38C9EEA-B4A1-41B2-91FB-A41C787E12DC}" type="presOf" srcId="{473A7314-7B90-49EA-9244-11A3AA61C80A}" destId="{E0F7D946-A672-48A8-A747-1DC464481091}" srcOrd="0" destOrd="0" presId="urn:microsoft.com/office/officeart/2008/layout/HorizontalMultiLevelHierarchy"/>
    <dgm:cxn modelId="{22DAA5F9-42B7-433D-AE12-0B3D98AC8ECC}" srcId="{2EBC32C7-C5A6-4DE1-B24E-F4280D362A30}" destId="{A4C69AA4-A477-45EF-B610-F28807DA4314}" srcOrd="0" destOrd="0" parTransId="{6A49F9DE-8768-4CBA-8E25-63EB99685AE4}" sibTransId="{DDE288F9-34BA-4F6F-8760-9DCE1EC10D62}"/>
    <dgm:cxn modelId="{95238343-F621-457B-AA75-426138342BE0}" srcId="{2EBC32C7-C5A6-4DE1-B24E-F4280D362A30}" destId="{473A7314-7B90-49EA-9244-11A3AA61C80A}" srcOrd="3" destOrd="0" parTransId="{711F6E51-B255-4108-9580-BCFB4E9754EE}" sibTransId="{E333932A-D239-4D92-B09F-DDD27480E53F}"/>
    <dgm:cxn modelId="{500DF939-50DB-4F94-A4D8-38609BABF882}" type="presOf" srcId="{6A49F9DE-8768-4CBA-8E25-63EB99685AE4}" destId="{37C9BFC6-B519-42C5-87AF-8BD32F583086}" srcOrd="0" destOrd="0" presId="urn:microsoft.com/office/officeart/2008/layout/HorizontalMultiLevelHierarchy"/>
    <dgm:cxn modelId="{0FDD1013-20A8-4866-BC64-3031CA2F6755}" type="presOf" srcId="{5AC778B2-EDEB-4A3E-893E-687845A39049}" destId="{356C839A-3642-452A-9A0E-D16E62285D4A}" srcOrd="0" destOrd="0" presId="urn:microsoft.com/office/officeart/2008/layout/HorizontalMultiLevelHierarchy"/>
    <dgm:cxn modelId="{8AB67323-0E80-4988-AA3D-93F8C5F57409}" type="presOf" srcId="{21CC4546-A318-4925-9E38-F60E3CB5041C}" destId="{0F13F3C4-BC1C-4CB7-B8BE-2C5EBE1802B2}" srcOrd="1" destOrd="0" presId="urn:microsoft.com/office/officeart/2008/layout/HorizontalMultiLevelHierarchy"/>
    <dgm:cxn modelId="{B81BA202-2FBD-4C76-9618-065167D5302E}" type="presOf" srcId="{0043C5FF-41DA-4B35-966E-AEB4FEE9801A}" destId="{387DD2E5-623D-482F-BB0A-BF9629209E4F}" srcOrd="0" destOrd="0" presId="urn:microsoft.com/office/officeart/2008/layout/HorizontalMultiLevelHierarchy"/>
    <dgm:cxn modelId="{1427F43B-BA01-41A8-AD90-23F1467062F5}" type="presOf" srcId="{2EBC32C7-C5A6-4DE1-B24E-F4280D362A30}" destId="{9E3B8936-5E70-401E-AF2B-04275DEA36AF}" srcOrd="0" destOrd="0" presId="urn:microsoft.com/office/officeart/2008/layout/HorizontalMultiLevelHierarchy"/>
    <dgm:cxn modelId="{CDC623B8-869F-4A08-8C07-C77963ADCB62}" type="presOf" srcId="{0E281443-DB5A-4998-9E05-1F9D2518A61B}" destId="{76397CA7-746A-436C-91C6-5C02ACCC4399}" srcOrd="1" destOrd="0" presId="urn:microsoft.com/office/officeart/2008/layout/HorizontalMultiLevelHierarchy"/>
    <dgm:cxn modelId="{6D1B4C66-71D1-4E3F-ACB8-6639917FD5D6}" type="presOf" srcId="{2B209A8F-C935-4CA9-B03C-92681537C84E}" destId="{919E75BD-DFFD-4CCC-A9ED-2D16F2A3D317}" srcOrd="0" destOrd="0" presId="urn:microsoft.com/office/officeart/2008/layout/HorizontalMultiLevelHierarchy"/>
    <dgm:cxn modelId="{3521FA2A-A70A-4569-AFA7-C3F276EB1372}" srcId="{2EBC32C7-C5A6-4DE1-B24E-F4280D362A30}" destId="{651881BA-D00A-4CA0-9359-B39D36E664C2}" srcOrd="2" destOrd="0" parTransId="{0E281443-DB5A-4998-9E05-1F9D2518A61B}" sibTransId="{73BC13E2-56F5-4A07-81B5-8CE79DEED1B3}"/>
    <dgm:cxn modelId="{A87211A8-CBCB-446F-9F35-ACEA4F3C52EF}" type="presOf" srcId="{711F6E51-B255-4108-9580-BCFB4E9754EE}" destId="{26A12266-B3C6-4658-856B-7696ED0E270F}" srcOrd="1" destOrd="0" presId="urn:microsoft.com/office/officeart/2008/layout/HorizontalMultiLevelHierarchy"/>
    <dgm:cxn modelId="{619ED3D8-6C1D-4BCA-AA44-CDBD7D5DC4B6}" type="presOf" srcId="{711F6E51-B255-4108-9580-BCFB4E9754EE}" destId="{9EF02D00-F876-4D89-B30E-916C129F8E41}" srcOrd="0" destOrd="0" presId="urn:microsoft.com/office/officeart/2008/layout/HorizontalMultiLevelHierarchy"/>
    <dgm:cxn modelId="{169CA678-E72B-4A3D-8095-BCF27F2E84F1}" type="presOf" srcId="{6B5712EF-EFC1-423A-ACC2-5FEAE354AE5E}" destId="{E22BBDAE-18F3-4AD9-B0DD-E338D64BD378}" srcOrd="1" destOrd="0" presId="urn:microsoft.com/office/officeart/2008/layout/HorizontalMultiLevelHierarchy"/>
    <dgm:cxn modelId="{AA2814DF-0E16-4E84-BD17-58FA30BB3297}" type="presOf" srcId="{6B5712EF-EFC1-423A-ACC2-5FEAE354AE5E}" destId="{E4D5D8A6-40F5-41DD-9071-7112E6796F8A}" srcOrd="0" destOrd="0" presId="urn:microsoft.com/office/officeart/2008/layout/HorizontalMultiLevelHierarchy"/>
    <dgm:cxn modelId="{7BA12293-E0F7-4710-BF58-DE72D52489C5}" srcId="{2EBC32C7-C5A6-4DE1-B24E-F4280D362A30}" destId="{2B209A8F-C935-4CA9-B03C-92681537C84E}" srcOrd="1" destOrd="0" parTransId="{6B5712EF-EFC1-423A-ACC2-5FEAE354AE5E}" sibTransId="{4CA6713C-54A0-4338-89B3-00C32C797A42}"/>
    <dgm:cxn modelId="{085A07F2-1F8E-42F4-81BB-D7275FC02FEC}" type="presOf" srcId="{A4C69AA4-A477-45EF-B610-F28807DA4314}" destId="{49C4D20B-1DE4-48A6-AD9F-C02184FF4893}" srcOrd="0" destOrd="0" presId="urn:microsoft.com/office/officeart/2008/layout/HorizontalMultiLevelHierarchy"/>
    <dgm:cxn modelId="{F920BD7D-3A05-4579-8418-3661CC75C0B6}" type="presOf" srcId="{651881BA-D00A-4CA0-9359-B39D36E664C2}" destId="{8172F95E-1574-424F-921A-CE38F0019CEA}" srcOrd="0" destOrd="0" presId="urn:microsoft.com/office/officeart/2008/layout/HorizontalMultiLevelHierarchy"/>
    <dgm:cxn modelId="{20FBFDA8-F1E1-47B1-B275-9BD6E76669CF}" type="presParOf" srcId="{356C839A-3642-452A-9A0E-D16E62285D4A}" destId="{49F3B2B2-01AB-4A99-9ACF-EC98F9A1DC33}" srcOrd="0" destOrd="0" presId="urn:microsoft.com/office/officeart/2008/layout/HorizontalMultiLevelHierarchy"/>
    <dgm:cxn modelId="{04C6CA2A-BEF6-4EFB-977B-04B714CC6DF5}" type="presParOf" srcId="{49F3B2B2-01AB-4A99-9ACF-EC98F9A1DC33}" destId="{9E3B8936-5E70-401E-AF2B-04275DEA36AF}" srcOrd="0" destOrd="0" presId="urn:microsoft.com/office/officeart/2008/layout/HorizontalMultiLevelHierarchy"/>
    <dgm:cxn modelId="{A71885BC-E103-41C7-971F-DB237E563C6C}" type="presParOf" srcId="{49F3B2B2-01AB-4A99-9ACF-EC98F9A1DC33}" destId="{398F0EEC-DDB9-4DF3-8AFB-C21BD85C1F0C}" srcOrd="1" destOrd="0" presId="urn:microsoft.com/office/officeart/2008/layout/HorizontalMultiLevelHierarchy"/>
    <dgm:cxn modelId="{EED22DFC-5C12-4C26-B7A2-B30CEF60AA6B}" type="presParOf" srcId="{398F0EEC-DDB9-4DF3-8AFB-C21BD85C1F0C}" destId="{37C9BFC6-B519-42C5-87AF-8BD32F583086}" srcOrd="0" destOrd="0" presId="urn:microsoft.com/office/officeart/2008/layout/HorizontalMultiLevelHierarchy"/>
    <dgm:cxn modelId="{ACE4AA07-B7EB-4BAB-988E-497F2FFFB57A}" type="presParOf" srcId="{37C9BFC6-B519-42C5-87AF-8BD32F583086}" destId="{49A6E8BD-782C-4951-B910-BC026AE7CC48}" srcOrd="0" destOrd="0" presId="urn:microsoft.com/office/officeart/2008/layout/HorizontalMultiLevelHierarchy"/>
    <dgm:cxn modelId="{2751FCAD-4C87-40B2-BC95-4BCC3A3CF20B}" type="presParOf" srcId="{398F0EEC-DDB9-4DF3-8AFB-C21BD85C1F0C}" destId="{1F920BC9-D8F3-4FCC-B333-01977302D3DC}" srcOrd="1" destOrd="0" presId="urn:microsoft.com/office/officeart/2008/layout/HorizontalMultiLevelHierarchy"/>
    <dgm:cxn modelId="{D3E01D92-9744-457A-BC50-FF1EC4A0BB6D}" type="presParOf" srcId="{1F920BC9-D8F3-4FCC-B333-01977302D3DC}" destId="{49C4D20B-1DE4-48A6-AD9F-C02184FF4893}" srcOrd="0" destOrd="0" presId="urn:microsoft.com/office/officeart/2008/layout/HorizontalMultiLevelHierarchy"/>
    <dgm:cxn modelId="{99372988-44B2-4189-A30C-B200399372D6}" type="presParOf" srcId="{1F920BC9-D8F3-4FCC-B333-01977302D3DC}" destId="{97489862-D721-4CDD-A4FD-61C7AA17CF25}" srcOrd="1" destOrd="0" presId="urn:microsoft.com/office/officeart/2008/layout/HorizontalMultiLevelHierarchy"/>
    <dgm:cxn modelId="{6CA0C9B9-6C9F-4BCE-81E1-994EA21459BF}" type="presParOf" srcId="{398F0EEC-DDB9-4DF3-8AFB-C21BD85C1F0C}" destId="{E4D5D8A6-40F5-41DD-9071-7112E6796F8A}" srcOrd="2" destOrd="0" presId="urn:microsoft.com/office/officeart/2008/layout/HorizontalMultiLevelHierarchy"/>
    <dgm:cxn modelId="{6620FBCF-B689-4ED6-86D4-6D484BAEDC13}" type="presParOf" srcId="{E4D5D8A6-40F5-41DD-9071-7112E6796F8A}" destId="{E22BBDAE-18F3-4AD9-B0DD-E338D64BD378}" srcOrd="0" destOrd="0" presId="urn:microsoft.com/office/officeart/2008/layout/HorizontalMultiLevelHierarchy"/>
    <dgm:cxn modelId="{EB1DCB12-36A2-43C2-9098-AB53679997B8}" type="presParOf" srcId="{398F0EEC-DDB9-4DF3-8AFB-C21BD85C1F0C}" destId="{872935FE-D42F-48AA-BF99-583888E14FE8}" srcOrd="3" destOrd="0" presId="urn:microsoft.com/office/officeart/2008/layout/HorizontalMultiLevelHierarchy"/>
    <dgm:cxn modelId="{58CCD554-1F61-4D08-93EC-C0616DFD32DA}" type="presParOf" srcId="{872935FE-D42F-48AA-BF99-583888E14FE8}" destId="{919E75BD-DFFD-4CCC-A9ED-2D16F2A3D317}" srcOrd="0" destOrd="0" presId="urn:microsoft.com/office/officeart/2008/layout/HorizontalMultiLevelHierarchy"/>
    <dgm:cxn modelId="{70074F78-B7E8-4635-9713-474D8B5EC2D4}" type="presParOf" srcId="{872935FE-D42F-48AA-BF99-583888E14FE8}" destId="{AC72819B-DDE4-4D89-938C-2BC18CFD50F5}" srcOrd="1" destOrd="0" presId="urn:microsoft.com/office/officeart/2008/layout/HorizontalMultiLevelHierarchy"/>
    <dgm:cxn modelId="{841D65B1-E67F-4B37-9934-92FC038B66C5}" type="presParOf" srcId="{398F0EEC-DDB9-4DF3-8AFB-C21BD85C1F0C}" destId="{A76E6549-8C7B-4253-99F5-33140F981FA2}" srcOrd="4" destOrd="0" presId="urn:microsoft.com/office/officeart/2008/layout/HorizontalMultiLevelHierarchy"/>
    <dgm:cxn modelId="{222DA65E-43AF-43D7-95CD-EBB177BAA80C}" type="presParOf" srcId="{A76E6549-8C7B-4253-99F5-33140F981FA2}" destId="{76397CA7-746A-436C-91C6-5C02ACCC4399}" srcOrd="0" destOrd="0" presId="urn:microsoft.com/office/officeart/2008/layout/HorizontalMultiLevelHierarchy"/>
    <dgm:cxn modelId="{5C741283-E826-4780-BD2C-4C0D8E66497D}" type="presParOf" srcId="{398F0EEC-DDB9-4DF3-8AFB-C21BD85C1F0C}" destId="{124F2960-0795-4873-9FFD-20C1B579BE20}" srcOrd="5" destOrd="0" presId="urn:microsoft.com/office/officeart/2008/layout/HorizontalMultiLevelHierarchy"/>
    <dgm:cxn modelId="{FD269BF3-D54E-48D9-837F-60C6B212DBA6}" type="presParOf" srcId="{124F2960-0795-4873-9FFD-20C1B579BE20}" destId="{8172F95E-1574-424F-921A-CE38F0019CEA}" srcOrd="0" destOrd="0" presId="urn:microsoft.com/office/officeart/2008/layout/HorizontalMultiLevelHierarchy"/>
    <dgm:cxn modelId="{63A8F52E-05CD-48F1-B89C-5B7CAB68AA07}" type="presParOf" srcId="{124F2960-0795-4873-9FFD-20C1B579BE20}" destId="{382A1727-6BA4-413D-84AE-A7EAA16ADC86}" srcOrd="1" destOrd="0" presId="urn:microsoft.com/office/officeart/2008/layout/HorizontalMultiLevelHierarchy"/>
    <dgm:cxn modelId="{F1E7308C-C977-41C2-B93B-E8EB3B298CBD}" type="presParOf" srcId="{398F0EEC-DDB9-4DF3-8AFB-C21BD85C1F0C}" destId="{9EF02D00-F876-4D89-B30E-916C129F8E41}" srcOrd="6" destOrd="0" presId="urn:microsoft.com/office/officeart/2008/layout/HorizontalMultiLevelHierarchy"/>
    <dgm:cxn modelId="{782345E3-1451-4B89-B0BC-F9199AAD4148}" type="presParOf" srcId="{9EF02D00-F876-4D89-B30E-916C129F8E41}" destId="{26A12266-B3C6-4658-856B-7696ED0E270F}" srcOrd="0" destOrd="0" presId="urn:microsoft.com/office/officeart/2008/layout/HorizontalMultiLevelHierarchy"/>
    <dgm:cxn modelId="{DDF4F9BF-E36D-4AED-A9A0-0A5339FB10D3}" type="presParOf" srcId="{398F0EEC-DDB9-4DF3-8AFB-C21BD85C1F0C}" destId="{1638EA21-F72E-42D2-A69E-1F8F36DBEF43}" srcOrd="7" destOrd="0" presId="urn:microsoft.com/office/officeart/2008/layout/HorizontalMultiLevelHierarchy"/>
    <dgm:cxn modelId="{7BBC8B25-C97C-40E0-95F7-9A12AC92018E}" type="presParOf" srcId="{1638EA21-F72E-42D2-A69E-1F8F36DBEF43}" destId="{E0F7D946-A672-48A8-A747-1DC464481091}" srcOrd="0" destOrd="0" presId="urn:microsoft.com/office/officeart/2008/layout/HorizontalMultiLevelHierarchy"/>
    <dgm:cxn modelId="{A6E0D858-EA44-4079-A055-78724D6A249A}" type="presParOf" srcId="{1638EA21-F72E-42D2-A69E-1F8F36DBEF43}" destId="{B9ABF15E-0330-447D-ADF3-5496B4C72474}" srcOrd="1" destOrd="0" presId="urn:microsoft.com/office/officeart/2008/layout/HorizontalMultiLevelHierarchy"/>
    <dgm:cxn modelId="{00FDABBA-0DA5-4764-8EC3-25CB7F627E50}" type="presParOf" srcId="{398F0EEC-DDB9-4DF3-8AFB-C21BD85C1F0C}" destId="{6187A307-C80D-402D-B157-22E50AE7CC3F}" srcOrd="8" destOrd="0" presId="urn:microsoft.com/office/officeart/2008/layout/HorizontalMultiLevelHierarchy"/>
    <dgm:cxn modelId="{B0FA3C79-C85A-48D9-A2CC-78563AD5551D}" type="presParOf" srcId="{6187A307-C80D-402D-B157-22E50AE7CC3F}" destId="{0F13F3C4-BC1C-4CB7-B8BE-2C5EBE1802B2}" srcOrd="0" destOrd="0" presId="urn:microsoft.com/office/officeart/2008/layout/HorizontalMultiLevelHierarchy"/>
    <dgm:cxn modelId="{A5EDF776-0882-473B-AA3F-8FD32EEAAE1A}" type="presParOf" srcId="{398F0EEC-DDB9-4DF3-8AFB-C21BD85C1F0C}" destId="{7C5193A5-D021-4778-BA0E-DB8D3CDDC8AD}" srcOrd="9" destOrd="0" presId="urn:microsoft.com/office/officeart/2008/layout/HorizontalMultiLevelHierarchy"/>
    <dgm:cxn modelId="{C83F4C30-CC70-458E-867D-DDB9B017DCC7}" type="presParOf" srcId="{7C5193A5-D021-4778-BA0E-DB8D3CDDC8AD}" destId="{387DD2E5-623D-482F-BB0A-BF9629209E4F}" srcOrd="0" destOrd="0" presId="urn:microsoft.com/office/officeart/2008/layout/HorizontalMultiLevelHierarchy"/>
    <dgm:cxn modelId="{6A55E567-06F3-49EC-A40B-BD7E5D3066D3}" type="presParOf" srcId="{7C5193A5-D021-4778-BA0E-DB8D3CDDC8AD}" destId="{C5ADDF77-FC9B-4568-B17A-1BF516C9BD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1F9D7-B0CB-4A26-A880-10B180D4D8E1}" type="doc">
      <dgm:prSet loTypeId="urn:microsoft.com/office/officeart/2005/8/layout/cycle4#1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9FDAFF-6F87-4621-B7BC-8E8F4D330EEB}">
      <dgm:prSet phldrT="[Text]" custT="1"/>
      <dgm:spPr/>
      <dgm:t>
        <a:bodyPr/>
        <a:lstStyle/>
        <a:p>
          <a:r>
            <a:rPr lang="en-US" sz="1600" dirty="0" smtClean="0"/>
            <a:t> To say how much time has past since the event ended we use ‘ago’.</a:t>
          </a:r>
          <a:endParaRPr lang="en-US" sz="1600" dirty="0"/>
        </a:p>
      </dgm:t>
    </dgm:pt>
    <dgm:pt modelId="{7438691C-B5F3-4C46-B551-E40A1F2D61D4}" type="parTrans" cxnId="{9E5214A5-6691-4D4B-BD87-09D13E0DB5C9}">
      <dgm:prSet/>
      <dgm:spPr/>
      <dgm:t>
        <a:bodyPr/>
        <a:lstStyle/>
        <a:p>
          <a:endParaRPr lang="en-US" sz="1600"/>
        </a:p>
      </dgm:t>
    </dgm:pt>
    <dgm:pt modelId="{CE5FED97-ADC7-4238-9144-D11E9DE1D233}" type="sibTrans" cxnId="{9E5214A5-6691-4D4B-BD87-09D13E0DB5C9}">
      <dgm:prSet/>
      <dgm:spPr/>
      <dgm:t>
        <a:bodyPr/>
        <a:lstStyle/>
        <a:p>
          <a:endParaRPr lang="en-US" sz="1600"/>
        </a:p>
      </dgm:t>
    </dgm:pt>
    <dgm:pt modelId="{44A61F3C-9CAC-4D3A-AE73-4C9DA0DD0270}">
      <dgm:prSet phldrT="[Text]" custT="1"/>
      <dgm:spPr/>
      <dgm:t>
        <a:bodyPr/>
        <a:lstStyle/>
        <a:p>
          <a:r>
            <a:rPr lang="en-US" sz="1800" dirty="0" smtClean="0"/>
            <a:t>… 2 </a:t>
          </a:r>
          <a:r>
            <a:rPr lang="en-US" sz="1800" dirty="0" smtClean="0"/>
            <a:t>days ago.</a:t>
          </a:r>
          <a:endParaRPr lang="en-US" sz="1800" dirty="0"/>
        </a:p>
      </dgm:t>
    </dgm:pt>
    <dgm:pt modelId="{7557EF1A-BA6D-48C4-9FAC-B3360C9F43E7}" type="parTrans" cxnId="{5B0D3977-622C-4FA8-A6B6-C1C5DF8FF5FF}">
      <dgm:prSet/>
      <dgm:spPr/>
      <dgm:t>
        <a:bodyPr/>
        <a:lstStyle/>
        <a:p>
          <a:endParaRPr lang="en-US" sz="1600"/>
        </a:p>
      </dgm:t>
    </dgm:pt>
    <dgm:pt modelId="{98BAA97E-EC78-42F3-AD87-67E79C1EDDAF}" type="sibTrans" cxnId="{5B0D3977-622C-4FA8-A6B6-C1C5DF8FF5FF}">
      <dgm:prSet/>
      <dgm:spPr/>
      <dgm:t>
        <a:bodyPr/>
        <a:lstStyle/>
        <a:p>
          <a:endParaRPr lang="en-US" sz="1600"/>
        </a:p>
      </dgm:t>
    </dgm:pt>
    <dgm:pt modelId="{A0EA043E-1961-4764-85B1-40736BDB5C3C}">
      <dgm:prSet phldrT="[Text]" custT="1"/>
      <dgm:spPr/>
      <dgm:t>
        <a:bodyPr/>
        <a:lstStyle/>
        <a:p>
          <a:endParaRPr lang="en-US" sz="1800" dirty="0"/>
        </a:p>
      </dgm:t>
    </dgm:pt>
    <dgm:pt modelId="{C2EA5539-E4DE-49DE-AFFA-154997A3A00B}" type="parTrans" cxnId="{11BD4C67-9E60-49B6-B5E9-FA5995D133F3}">
      <dgm:prSet/>
      <dgm:spPr/>
      <dgm:t>
        <a:bodyPr/>
        <a:lstStyle/>
        <a:p>
          <a:endParaRPr lang="en-US" sz="1600"/>
        </a:p>
      </dgm:t>
    </dgm:pt>
    <dgm:pt modelId="{BF1F97CE-11F7-4A0D-8175-27B0BBBCF41C}" type="sibTrans" cxnId="{11BD4C67-9E60-49B6-B5E9-FA5995D133F3}">
      <dgm:prSet/>
      <dgm:spPr/>
      <dgm:t>
        <a:bodyPr/>
        <a:lstStyle/>
        <a:p>
          <a:endParaRPr lang="en-US" sz="1600"/>
        </a:p>
      </dgm:t>
    </dgm:pt>
    <dgm:pt modelId="{6231699C-75E0-45DE-91AB-5D5CBC7C4BD4}">
      <dgm:prSet phldrT="[Text]" custT="1"/>
      <dgm:spPr/>
      <dgm:t>
        <a:bodyPr/>
        <a:lstStyle/>
        <a:p>
          <a:r>
            <a:rPr lang="en-US" sz="1600" b="1" u="sng" smtClean="0"/>
            <a:t>Time </a:t>
          </a:r>
        </a:p>
        <a:p>
          <a:r>
            <a:rPr lang="en-US" sz="1600" b="1" u="sng" smtClean="0"/>
            <a:t>expressions</a:t>
          </a:r>
          <a:endParaRPr lang="en-US" sz="1600" b="1" u="sng" dirty="0"/>
        </a:p>
      </dgm:t>
    </dgm:pt>
    <dgm:pt modelId="{0800EE38-1EBF-424E-A506-62B3043BEB8C}" type="parTrans" cxnId="{5CFBFE56-C277-4818-BE51-031C03DA0483}">
      <dgm:prSet/>
      <dgm:spPr/>
      <dgm:t>
        <a:bodyPr/>
        <a:lstStyle/>
        <a:p>
          <a:endParaRPr lang="en-US" sz="1600"/>
        </a:p>
      </dgm:t>
    </dgm:pt>
    <dgm:pt modelId="{C5C84F6C-AB79-408A-B97A-96C3ADBC4171}" type="sibTrans" cxnId="{5CFBFE56-C277-4818-BE51-031C03DA0483}">
      <dgm:prSet/>
      <dgm:spPr/>
      <dgm:t>
        <a:bodyPr/>
        <a:lstStyle/>
        <a:p>
          <a:endParaRPr lang="en-US" sz="1600"/>
        </a:p>
      </dgm:t>
    </dgm:pt>
    <dgm:pt modelId="{92F9265F-A9E9-4E78-A887-ED9FBB03CCC1}">
      <dgm:prSet phldrT="[Text]" custT="1"/>
      <dgm:spPr/>
      <dgm:t>
        <a:bodyPr/>
        <a:lstStyle/>
        <a:p>
          <a:r>
            <a:rPr lang="en-US" sz="1600" dirty="0" smtClean="0"/>
            <a:t>‘Last’</a:t>
          </a:r>
          <a:endParaRPr lang="en-US" sz="1600" dirty="0"/>
        </a:p>
      </dgm:t>
    </dgm:pt>
    <dgm:pt modelId="{04FD8255-0A8A-423B-9A23-80AB376AFBAA}" type="parTrans" cxnId="{488CD921-B9C1-4268-B16B-C13CCBE8CA62}">
      <dgm:prSet/>
      <dgm:spPr/>
      <dgm:t>
        <a:bodyPr/>
        <a:lstStyle/>
        <a:p>
          <a:endParaRPr lang="en-US" sz="1600"/>
        </a:p>
      </dgm:t>
    </dgm:pt>
    <dgm:pt modelId="{9C6C2FF1-2D49-45FD-94F4-5C092733C0F7}" type="sibTrans" cxnId="{488CD921-B9C1-4268-B16B-C13CCBE8CA62}">
      <dgm:prSet/>
      <dgm:spPr/>
      <dgm:t>
        <a:bodyPr/>
        <a:lstStyle/>
        <a:p>
          <a:endParaRPr lang="en-US" sz="1600"/>
        </a:p>
      </dgm:t>
    </dgm:pt>
    <dgm:pt modelId="{9120039C-1DD5-4A7A-9C20-026135FFC3A5}">
      <dgm:prSet phldrT="[Text]" custT="1"/>
      <dgm:spPr/>
      <dgm:t>
        <a:bodyPr/>
        <a:lstStyle/>
        <a:p>
          <a:r>
            <a:rPr lang="en-US" sz="1800" dirty="0" smtClean="0"/>
            <a:t>… last </a:t>
          </a:r>
          <a:r>
            <a:rPr lang="en-US" sz="1800" dirty="0" smtClean="0"/>
            <a:t>week.</a:t>
          </a:r>
          <a:endParaRPr lang="en-US" sz="1800" dirty="0"/>
        </a:p>
      </dgm:t>
    </dgm:pt>
    <dgm:pt modelId="{9E1406A8-E4EC-40CF-9CBB-2E3E88D61979}" type="parTrans" cxnId="{8BA71F49-1C8E-4256-88AE-A366E4AA003E}">
      <dgm:prSet/>
      <dgm:spPr/>
      <dgm:t>
        <a:bodyPr/>
        <a:lstStyle/>
        <a:p>
          <a:endParaRPr lang="en-US" sz="1600"/>
        </a:p>
      </dgm:t>
    </dgm:pt>
    <dgm:pt modelId="{2C1E2428-FB7E-4C3B-B18B-A683A37B0728}" type="sibTrans" cxnId="{8BA71F49-1C8E-4256-88AE-A366E4AA003E}">
      <dgm:prSet/>
      <dgm:spPr/>
      <dgm:t>
        <a:bodyPr/>
        <a:lstStyle/>
        <a:p>
          <a:endParaRPr lang="en-US" sz="1600"/>
        </a:p>
      </dgm:t>
    </dgm:pt>
    <dgm:pt modelId="{869595FF-DD7F-45EE-A91B-7017E6D01FBA}">
      <dgm:prSet phldrT="[Text]" custT="1"/>
      <dgm:spPr/>
      <dgm:t>
        <a:bodyPr/>
        <a:lstStyle/>
        <a:p>
          <a:r>
            <a:rPr lang="en-US" sz="1800" dirty="0" smtClean="0"/>
            <a:t>… 2 </a:t>
          </a:r>
          <a:r>
            <a:rPr lang="en-US" sz="1800" dirty="0" smtClean="0"/>
            <a:t>weeks ago.</a:t>
          </a:r>
          <a:endParaRPr lang="en-US" sz="1800" dirty="0"/>
        </a:p>
      </dgm:t>
    </dgm:pt>
    <dgm:pt modelId="{68008C61-40BA-49E5-92D0-963C4E1B28EA}" type="parTrans" cxnId="{E0DFE5DB-D208-447F-B624-8958FD4E8D2F}">
      <dgm:prSet/>
      <dgm:spPr/>
      <dgm:t>
        <a:bodyPr/>
        <a:lstStyle/>
        <a:p>
          <a:endParaRPr lang="en-US" sz="1600"/>
        </a:p>
      </dgm:t>
    </dgm:pt>
    <dgm:pt modelId="{7739DAE4-7345-44C1-882A-1814BFAFB10C}" type="sibTrans" cxnId="{E0DFE5DB-D208-447F-B624-8958FD4E8D2F}">
      <dgm:prSet/>
      <dgm:spPr/>
      <dgm:t>
        <a:bodyPr/>
        <a:lstStyle/>
        <a:p>
          <a:endParaRPr lang="en-US" sz="1600"/>
        </a:p>
      </dgm:t>
    </dgm:pt>
    <dgm:pt modelId="{71C26BA0-2EFD-4192-9714-DCEA478740D2}">
      <dgm:prSet phldrT="[Text]" custT="1"/>
      <dgm:spPr/>
      <dgm:t>
        <a:bodyPr/>
        <a:lstStyle/>
        <a:p>
          <a:r>
            <a:rPr lang="en-US" sz="1800" dirty="0" smtClean="0"/>
            <a:t>… 5 </a:t>
          </a:r>
          <a:r>
            <a:rPr lang="en-US" sz="1800" dirty="0" smtClean="0"/>
            <a:t>years ago.</a:t>
          </a:r>
          <a:endParaRPr lang="en-US" sz="1800" dirty="0"/>
        </a:p>
      </dgm:t>
    </dgm:pt>
    <dgm:pt modelId="{4FA8DC76-D0A2-463B-AD24-D08DDA343482}" type="parTrans" cxnId="{D77F78F4-A4E2-40FE-AB8A-AD23D587C078}">
      <dgm:prSet/>
      <dgm:spPr/>
      <dgm:t>
        <a:bodyPr/>
        <a:lstStyle/>
        <a:p>
          <a:endParaRPr lang="en-US" sz="1600"/>
        </a:p>
      </dgm:t>
    </dgm:pt>
    <dgm:pt modelId="{C72A4123-D2E8-428B-8B62-DA8C2ADC9B19}" type="sibTrans" cxnId="{D77F78F4-A4E2-40FE-AB8A-AD23D587C078}">
      <dgm:prSet/>
      <dgm:spPr/>
      <dgm:t>
        <a:bodyPr/>
        <a:lstStyle/>
        <a:p>
          <a:endParaRPr lang="en-US" sz="1600"/>
        </a:p>
      </dgm:t>
    </dgm:pt>
    <dgm:pt modelId="{D46449FD-5304-4525-9153-0B318DFD4350}">
      <dgm:prSet phldrT="[Text]" custT="1"/>
      <dgm:spPr/>
      <dgm:t>
        <a:bodyPr/>
        <a:lstStyle/>
        <a:p>
          <a:r>
            <a:rPr lang="en-US" sz="1800" dirty="0" smtClean="0"/>
            <a:t>…a long time </a:t>
          </a:r>
          <a:r>
            <a:rPr lang="en-US" sz="1800" dirty="0" smtClean="0"/>
            <a:t>ago</a:t>
          </a:r>
          <a:r>
            <a:rPr lang="en-US" sz="1800" dirty="0" smtClean="0"/>
            <a:t>.</a:t>
          </a:r>
          <a:endParaRPr lang="en-US" sz="1800" dirty="0"/>
        </a:p>
      </dgm:t>
    </dgm:pt>
    <dgm:pt modelId="{931417AA-426F-4943-A4F3-25C8CE3DE3EC}" type="parTrans" cxnId="{ADABB596-5F66-4349-8068-40F376309790}">
      <dgm:prSet/>
      <dgm:spPr/>
      <dgm:t>
        <a:bodyPr/>
        <a:lstStyle/>
        <a:p>
          <a:endParaRPr lang="en-US" sz="1600"/>
        </a:p>
      </dgm:t>
    </dgm:pt>
    <dgm:pt modelId="{3DEAF613-E981-40DB-8DB4-4887C190756E}" type="sibTrans" cxnId="{ADABB596-5F66-4349-8068-40F376309790}">
      <dgm:prSet/>
      <dgm:spPr/>
      <dgm:t>
        <a:bodyPr/>
        <a:lstStyle/>
        <a:p>
          <a:endParaRPr lang="en-US" sz="1600"/>
        </a:p>
      </dgm:t>
    </dgm:pt>
    <dgm:pt modelId="{0D59993A-34E5-4955-940C-73B56BFD2E14}">
      <dgm:prSet phldrT="[Text]" custT="1"/>
      <dgm:spPr/>
      <dgm:t>
        <a:bodyPr/>
        <a:lstStyle/>
        <a:p>
          <a:r>
            <a:rPr lang="en-US" sz="1800" dirty="0" smtClean="0"/>
            <a:t>… last </a:t>
          </a:r>
          <a:r>
            <a:rPr lang="en-US" sz="1800" dirty="0" smtClean="0"/>
            <a:t>month.</a:t>
          </a:r>
          <a:endParaRPr lang="en-US" sz="1800" dirty="0"/>
        </a:p>
      </dgm:t>
    </dgm:pt>
    <dgm:pt modelId="{0DA0B557-DEAA-447A-8A15-282A2FCCDCF5}" type="parTrans" cxnId="{9040DD71-0222-4B6C-8C18-9A8C9BDCD78E}">
      <dgm:prSet/>
      <dgm:spPr/>
      <dgm:t>
        <a:bodyPr/>
        <a:lstStyle/>
        <a:p>
          <a:endParaRPr lang="en-US" sz="1600"/>
        </a:p>
      </dgm:t>
    </dgm:pt>
    <dgm:pt modelId="{0EEA2B6A-866C-4E7D-8EAC-786DBB715D9E}" type="sibTrans" cxnId="{9040DD71-0222-4B6C-8C18-9A8C9BDCD78E}">
      <dgm:prSet/>
      <dgm:spPr/>
      <dgm:t>
        <a:bodyPr/>
        <a:lstStyle/>
        <a:p>
          <a:endParaRPr lang="en-US" sz="1600"/>
        </a:p>
      </dgm:t>
    </dgm:pt>
    <dgm:pt modelId="{E2605AC5-52C0-4726-B46C-530A04620CBA}">
      <dgm:prSet phldrT="[Text]" custT="1"/>
      <dgm:spPr/>
      <dgm:t>
        <a:bodyPr/>
        <a:lstStyle/>
        <a:p>
          <a:r>
            <a:rPr lang="en-US" sz="1800" dirty="0" smtClean="0"/>
            <a:t>… last </a:t>
          </a:r>
          <a:r>
            <a:rPr lang="en-US" sz="1800" dirty="0" smtClean="0"/>
            <a:t>year.</a:t>
          </a:r>
          <a:endParaRPr lang="en-US" sz="1800" dirty="0"/>
        </a:p>
      </dgm:t>
    </dgm:pt>
    <dgm:pt modelId="{1E6AC80D-16BB-48C1-8A35-8ACBC98C63FA}" type="parTrans" cxnId="{0EE8922C-F52C-4D62-80B0-313C1693CB84}">
      <dgm:prSet/>
      <dgm:spPr/>
      <dgm:t>
        <a:bodyPr/>
        <a:lstStyle/>
        <a:p>
          <a:endParaRPr lang="en-US" sz="1600"/>
        </a:p>
      </dgm:t>
    </dgm:pt>
    <dgm:pt modelId="{9658530A-0397-4863-AFB5-359DA481F6AF}" type="sibTrans" cxnId="{0EE8922C-F52C-4D62-80B0-313C1693CB84}">
      <dgm:prSet/>
      <dgm:spPr/>
      <dgm:t>
        <a:bodyPr/>
        <a:lstStyle/>
        <a:p>
          <a:endParaRPr lang="en-US" sz="1600"/>
        </a:p>
      </dgm:t>
    </dgm:pt>
    <dgm:pt modelId="{AEA60714-FD5B-453B-99A1-9EB46EBD7C86}">
      <dgm:prSet phldrT="[Text]" custT="1"/>
      <dgm:spPr/>
      <dgm:t>
        <a:bodyPr/>
        <a:lstStyle/>
        <a:p>
          <a:r>
            <a:rPr lang="en-US" sz="1800" dirty="0" smtClean="0"/>
            <a:t>  Yesterday</a:t>
          </a:r>
          <a:endParaRPr lang="en-US" sz="1800" dirty="0"/>
        </a:p>
      </dgm:t>
    </dgm:pt>
    <dgm:pt modelId="{66D3E5DC-C2CE-4B3F-95E2-7F70FF91753F}" type="parTrans" cxnId="{F551D69A-3894-4EAB-8312-D314C17BCD75}">
      <dgm:prSet/>
      <dgm:spPr/>
      <dgm:t>
        <a:bodyPr/>
        <a:lstStyle/>
        <a:p>
          <a:endParaRPr lang="en-US" sz="1600"/>
        </a:p>
      </dgm:t>
    </dgm:pt>
    <dgm:pt modelId="{ED51A486-915D-4D32-B490-91A2418A0CC4}" type="sibTrans" cxnId="{F551D69A-3894-4EAB-8312-D314C17BCD75}">
      <dgm:prSet/>
      <dgm:spPr/>
      <dgm:t>
        <a:bodyPr/>
        <a:lstStyle/>
        <a:p>
          <a:endParaRPr lang="en-US" sz="1600"/>
        </a:p>
      </dgm:t>
    </dgm:pt>
    <dgm:pt modelId="{2D908443-E9FF-493A-AF12-4E7A83EC5961}" type="pres">
      <dgm:prSet presAssocID="{7E21F9D7-B0CB-4A26-A880-10B180D4D8E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835DF5-3800-43D5-933A-6E77522250E6}" type="pres">
      <dgm:prSet presAssocID="{7E21F9D7-B0CB-4A26-A880-10B180D4D8E1}" presName="children" presStyleCnt="0"/>
      <dgm:spPr/>
      <dgm:t>
        <a:bodyPr/>
        <a:lstStyle/>
        <a:p>
          <a:endParaRPr lang="en-US"/>
        </a:p>
      </dgm:t>
    </dgm:pt>
    <dgm:pt modelId="{8E80FC3D-1386-4EC9-9EB7-36DD6756D29E}" type="pres">
      <dgm:prSet presAssocID="{7E21F9D7-B0CB-4A26-A880-10B180D4D8E1}" presName="child1group" presStyleCnt="0"/>
      <dgm:spPr/>
      <dgm:t>
        <a:bodyPr/>
        <a:lstStyle/>
        <a:p>
          <a:endParaRPr lang="en-US"/>
        </a:p>
      </dgm:t>
    </dgm:pt>
    <dgm:pt modelId="{AD2732E9-6D09-4968-884E-8420ABF74AF0}" type="pres">
      <dgm:prSet presAssocID="{7E21F9D7-B0CB-4A26-A880-10B180D4D8E1}" presName="child1" presStyleLbl="bgAcc1" presStyleIdx="0" presStyleCnt="2" custScaleX="114718" custScaleY="164161"/>
      <dgm:spPr/>
      <dgm:t>
        <a:bodyPr/>
        <a:lstStyle/>
        <a:p>
          <a:endParaRPr lang="en-US"/>
        </a:p>
      </dgm:t>
    </dgm:pt>
    <dgm:pt modelId="{B017AC39-002A-40B6-AAA0-FE33898B5715}" type="pres">
      <dgm:prSet presAssocID="{7E21F9D7-B0CB-4A26-A880-10B180D4D8E1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605B2-2533-4766-94E9-F2BEC8CEF12A}" type="pres">
      <dgm:prSet presAssocID="{7E21F9D7-B0CB-4A26-A880-10B180D4D8E1}" presName="child4group" presStyleCnt="0"/>
      <dgm:spPr/>
      <dgm:t>
        <a:bodyPr/>
        <a:lstStyle/>
        <a:p>
          <a:endParaRPr lang="en-US"/>
        </a:p>
      </dgm:t>
    </dgm:pt>
    <dgm:pt modelId="{0504857C-AE40-4361-B56E-E42911596BC8}" type="pres">
      <dgm:prSet presAssocID="{7E21F9D7-B0CB-4A26-A880-10B180D4D8E1}" presName="child4" presStyleLbl="bgAcc1" presStyleIdx="1" presStyleCnt="2" custScaleY="141646"/>
      <dgm:spPr/>
      <dgm:t>
        <a:bodyPr/>
        <a:lstStyle/>
        <a:p>
          <a:endParaRPr lang="en-US"/>
        </a:p>
      </dgm:t>
    </dgm:pt>
    <dgm:pt modelId="{4CD43BFE-EAC7-4E9E-A142-759609624514}" type="pres">
      <dgm:prSet presAssocID="{7E21F9D7-B0CB-4A26-A880-10B180D4D8E1}" presName="child4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6B398-1D8C-40F9-A1D6-B4CA8D237A61}" type="pres">
      <dgm:prSet presAssocID="{7E21F9D7-B0CB-4A26-A880-10B180D4D8E1}" presName="childPlaceholder" presStyleCnt="0"/>
      <dgm:spPr/>
      <dgm:t>
        <a:bodyPr/>
        <a:lstStyle/>
        <a:p>
          <a:endParaRPr lang="en-US"/>
        </a:p>
      </dgm:t>
    </dgm:pt>
    <dgm:pt modelId="{582F674A-328E-457C-80EA-677C641E746A}" type="pres">
      <dgm:prSet presAssocID="{7E21F9D7-B0CB-4A26-A880-10B180D4D8E1}" presName="circle" presStyleCnt="0"/>
      <dgm:spPr/>
      <dgm:t>
        <a:bodyPr/>
        <a:lstStyle/>
        <a:p>
          <a:endParaRPr lang="en-US"/>
        </a:p>
      </dgm:t>
    </dgm:pt>
    <dgm:pt modelId="{BEB78B2D-46DE-47F0-8F32-4EDBA95BC7B6}" type="pres">
      <dgm:prSet presAssocID="{7E21F9D7-B0CB-4A26-A880-10B180D4D8E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C5991-0317-4C7C-8266-5F30B2FF5792}" type="pres">
      <dgm:prSet presAssocID="{7E21F9D7-B0CB-4A26-A880-10B180D4D8E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6D0DA-C15B-45BD-A0EC-A90622860617}" type="pres">
      <dgm:prSet presAssocID="{7E21F9D7-B0CB-4A26-A880-10B180D4D8E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A9249-66D2-4C3C-BD35-4B6FD2C1D69C}" type="pres">
      <dgm:prSet presAssocID="{7E21F9D7-B0CB-4A26-A880-10B180D4D8E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E61D0-52BA-42C4-A886-5C7219F2A598}" type="pres">
      <dgm:prSet presAssocID="{7E21F9D7-B0CB-4A26-A880-10B180D4D8E1}" presName="quadrantPlaceholder" presStyleCnt="0"/>
      <dgm:spPr/>
      <dgm:t>
        <a:bodyPr/>
        <a:lstStyle/>
        <a:p>
          <a:endParaRPr lang="en-US"/>
        </a:p>
      </dgm:t>
    </dgm:pt>
    <dgm:pt modelId="{4125DABF-A284-4831-9A62-D0CC23E2844E}" type="pres">
      <dgm:prSet presAssocID="{7E21F9D7-B0CB-4A26-A880-10B180D4D8E1}" presName="center1" presStyleLbl="fgShp" presStyleIdx="0" presStyleCnt="2"/>
      <dgm:spPr/>
      <dgm:t>
        <a:bodyPr/>
        <a:lstStyle/>
        <a:p>
          <a:endParaRPr lang="en-US"/>
        </a:p>
      </dgm:t>
    </dgm:pt>
    <dgm:pt modelId="{86233580-110D-46F7-AF0B-4BB7AFE8E2FC}" type="pres">
      <dgm:prSet presAssocID="{7E21F9D7-B0CB-4A26-A880-10B180D4D8E1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5B0D3977-622C-4FA8-A6B6-C1C5DF8FF5FF}" srcId="{119FDAFF-6F87-4621-B7BC-8E8F4D330EEB}" destId="{44A61F3C-9CAC-4D3A-AE73-4C9DA0DD0270}" srcOrd="0" destOrd="0" parTransId="{7557EF1A-BA6D-48C4-9FAC-B3360C9F43E7}" sibTransId="{98BAA97E-EC78-42F3-AD87-67E79C1EDDAF}"/>
    <dgm:cxn modelId="{D77F78F4-A4E2-40FE-AB8A-AD23D587C078}" srcId="{119FDAFF-6F87-4621-B7BC-8E8F4D330EEB}" destId="{71C26BA0-2EFD-4192-9714-DCEA478740D2}" srcOrd="2" destOrd="0" parTransId="{4FA8DC76-D0A2-463B-AD24-D08DDA343482}" sibTransId="{C72A4123-D2E8-428B-8B62-DA8C2ADC9B19}"/>
    <dgm:cxn modelId="{E0DFE5DB-D208-447F-B624-8958FD4E8D2F}" srcId="{119FDAFF-6F87-4621-B7BC-8E8F4D330EEB}" destId="{869595FF-DD7F-45EE-A91B-7017E6D01FBA}" srcOrd="1" destOrd="0" parTransId="{68008C61-40BA-49E5-92D0-963C4E1B28EA}" sibTransId="{7739DAE4-7345-44C1-882A-1814BFAFB10C}"/>
    <dgm:cxn modelId="{7B7F2660-5A38-4ABB-AD03-9A25572272B7}" type="presOf" srcId="{A0EA043E-1961-4764-85B1-40736BDB5C3C}" destId="{704C5991-0317-4C7C-8266-5F30B2FF5792}" srcOrd="0" destOrd="0" presId="urn:microsoft.com/office/officeart/2005/8/layout/cycle4#1"/>
    <dgm:cxn modelId="{E6857086-58C2-4DBF-BF43-2CE6C35A8604}" type="presOf" srcId="{AEA60714-FD5B-453B-99A1-9EB46EBD7C86}" destId="{AD2732E9-6D09-4968-884E-8420ABF74AF0}" srcOrd="0" destOrd="4" presId="urn:microsoft.com/office/officeart/2005/8/layout/cycle4#1"/>
    <dgm:cxn modelId="{963E61EC-80D7-4F6F-B8E2-B98A7043CAC8}" type="presOf" srcId="{AEA60714-FD5B-453B-99A1-9EB46EBD7C86}" destId="{B017AC39-002A-40B6-AAA0-FE33898B5715}" srcOrd="1" destOrd="4" presId="urn:microsoft.com/office/officeart/2005/8/layout/cycle4#1"/>
    <dgm:cxn modelId="{0EE8922C-F52C-4D62-80B0-313C1693CB84}" srcId="{92F9265F-A9E9-4E78-A887-ED9FBB03CCC1}" destId="{E2605AC5-52C0-4726-B46C-530A04620CBA}" srcOrd="2" destOrd="0" parTransId="{1E6AC80D-16BB-48C1-8A35-8ACBC98C63FA}" sibTransId="{9658530A-0397-4863-AFB5-359DA481F6AF}"/>
    <dgm:cxn modelId="{ADABB596-5F66-4349-8068-40F376309790}" srcId="{119FDAFF-6F87-4621-B7BC-8E8F4D330EEB}" destId="{D46449FD-5304-4525-9153-0B318DFD4350}" srcOrd="3" destOrd="0" parTransId="{931417AA-426F-4943-A4F3-25C8CE3DE3EC}" sibTransId="{3DEAF613-E981-40DB-8DB4-4887C190756E}"/>
    <dgm:cxn modelId="{61CEBDCE-BD67-4587-B66E-836F046791DA}" type="presOf" srcId="{9120039C-1DD5-4A7A-9C20-026135FFC3A5}" destId="{4CD43BFE-EAC7-4E9E-A142-759609624514}" srcOrd="1" destOrd="0" presId="urn:microsoft.com/office/officeart/2005/8/layout/cycle4#1"/>
    <dgm:cxn modelId="{F551D69A-3894-4EAB-8312-D314C17BCD75}" srcId="{119FDAFF-6F87-4621-B7BC-8E8F4D330EEB}" destId="{AEA60714-FD5B-453B-99A1-9EB46EBD7C86}" srcOrd="4" destOrd="0" parTransId="{66D3E5DC-C2CE-4B3F-95E2-7F70FF91753F}" sibTransId="{ED51A486-915D-4D32-B490-91A2418A0CC4}"/>
    <dgm:cxn modelId="{11BD4C67-9E60-49B6-B5E9-FA5995D133F3}" srcId="{7E21F9D7-B0CB-4A26-A880-10B180D4D8E1}" destId="{A0EA043E-1961-4764-85B1-40736BDB5C3C}" srcOrd="1" destOrd="0" parTransId="{C2EA5539-E4DE-49DE-AFFA-154997A3A00B}" sibTransId="{BF1F97CE-11F7-4A0D-8175-27B0BBBCF41C}"/>
    <dgm:cxn modelId="{8BA71F49-1C8E-4256-88AE-A366E4AA003E}" srcId="{92F9265F-A9E9-4E78-A887-ED9FBB03CCC1}" destId="{9120039C-1DD5-4A7A-9C20-026135FFC3A5}" srcOrd="0" destOrd="0" parTransId="{9E1406A8-E4EC-40CF-9CBB-2E3E88D61979}" sibTransId="{2C1E2428-FB7E-4C3B-B18B-A683A37B0728}"/>
    <dgm:cxn modelId="{20BE770F-538A-4D48-A447-3CB4CBBF2344}" type="presOf" srcId="{D46449FD-5304-4525-9153-0B318DFD4350}" destId="{B017AC39-002A-40B6-AAA0-FE33898B5715}" srcOrd="1" destOrd="3" presId="urn:microsoft.com/office/officeart/2005/8/layout/cycle4#1"/>
    <dgm:cxn modelId="{A90317A6-637B-4679-8576-B2815AE203EE}" type="presOf" srcId="{869595FF-DD7F-45EE-A91B-7017E6D01FBA}" destId="{B017AC39-002A-40B6-AAA0-FE33898B5715}" srcOrd="1" destOrd="1" presId="urn:microsoft.com/office/officeart/2005/8/layout/cycle4#1"/>
    <dgm:cxn modelId="{488CD921-B9C1-4268-B16B-C13CCBE8CA62}" srcId="{7E21F9D7-B0CB-4A26-A880-10B180D4D8E1}" destId="{92F9265F-A9E9-4E78-A887-ED9FBB03CCC1}" srcOrd="3" destOrd="0" parTransId="{04FD8255-0A8A-423B-9A23-80AB376AFBAA}" sibTransId="{9C6C2FF1-2D49-45FD-94F4-5C092733C0F7}"/>
    <dgm:cxn modelId="{C64F17BB-025A-4E22-A815-E09B0FCAFDA7}" type="presOf" srcId="{6231699C-75E0-45DE-91AB-5D5CBC7C4BD4}" destId="{0446D0DA-C15B-45BD-A0EC-A90622860617}" srcOrd="0" destOrd="0" presId="urn:microsoft.com/office/officeart/2005/8/layout/cycle4#1"/>
    <dgm:cxn modelId="{989799B3-A722-462D-B903-11DE36C3560C}" type="presOf" srcId="{44A61F3C-9CAC-4D3A-AE73-4C9DA0DD0270}" destId="{B017AC39-002A-40B6-AAA0-FE33898B5715}" srcOrd="1" destOrd="0" presId="urn:microsoft.com/office/officeart/2005/8/layout/cycle4#1"/>
    <dgm:cxn modelId="{6A9927DA-25D7-4342-B547-A8F184028630}" type="presOf" srcId="{0D59993A-34E5-4955-940C-73B56BFD2E14}" destId="{0504857C-AE40-4361-B56E-E42911596BC8}" srcOrd="0" destOrd="1" presId="urn:microsoft.com/office/officeart/2005/8/layout/cycle4#1"/>
    <dgm:cxn modelId="{6CAF2D3F-1FD5-4EDF-8633-0FDDCF8CE43A}" type="presOf" srcId="{E2605AC5-52C0-4726-B46C-530A04620CBA}" destId="{4CD43BFE-EAC7-4E9E-A142-759609624514}" srcOrd="1" destOrd="2" presId="urn:microsoft.com/office/officeart/2005/8/layout/cycle4#1"/>
    <dgm:cxn modelId="{00751B22-D735-4C76-9E5D-1DA958D031B9}" type="presOf" srcId="{44A61F3C-9CAC-4D3A-AE73-4C9DA0DD0270}" destId="{AD2732E9-6D09-4968-884E-8420ABF74AF0}" srcOrd="0" destOrd="0" presId="urn:microsoft.com/office/officeart/2005/8/layout/cycle4#1"/>
    <dgm:cxn modelId="{9040DD71-0222-4B6C-8C18-9A8C9BDCD78E}" srcId="{92F9265F-A9E9-4E78-A887-ED9FBB03CCC1}" destId="{0D59993A-34E5-4955-940C-73B56BFD2E14}" srcOrd="1" destOrd="0" parTransId="{0DA0B557-DEAA-447A-8A15-282A2FCCDCF5}" sibTransId="{0EEA2B6A-866C-4E7D-8EAC-786DBB715D9E}"/>
    <dgm:cxn modelId="{5CFBFE56-C277-4818-BE51-031C03DA0483}" srcId="{7E21F9D7-B0CB-4A26-A880-10B180D4D8E1}" destId="{6231699C-75E0-45DE-91AB-5D5CBC7C4BD4}" srcOrd="2" destOrd="0" parTransId="{0800EE38-1EBF-424E-A506-62B3043BEB8C}" sibTransId="{C5C84F6C-AB79-408A-B97A-96C3ADBC4171}"/>
    <dgm:cxn modelId="{16FB557D-B481-40EF-8133-66354522E6A4}" type="presOf" srcId="{869595FF-DD7F-45EE-A91B-7017E6D01FBA}" destId="{AD2732E9-6D09-4968-884E-8420ABF74AF0}" srcOrd="0" destOrd="1" presId="urn:microsoft.com/office/officeart/2005/8/layout/cycle4#1"/>
    <dgm:cxn modelId="{42177506-3732-492B-B697-54AFB9F0F1E3}" type="presOf" srcId="{71C26BA0-2EFD-4192-9714-DCEA478740D2}" destId="{B017AC39-002A-40B6-AAA0-FE33898B5715}" srcOrd="1" destOrd="2" presId="urn:microsoft.com/office/officeart/2005/8/layout/cycle4#1"/>
    <dgm:cxn modelId="{731E6C9E-05F4-46B0-B4F0-77F8129209FC}" type="presOf" srcId="{7E21F9D7-B0CB-4A26-A880-10B180D4D8E1}" destId="{2D908443-E9FF-493A-AF12-4E7A83EC5961}" srcOrd="0" destOrd="0" presId="urn:microsoft.com/office/officeart/2005/8/layout/cycle4#1"/>
    <dgm:cxn modelId="{E9AF3357-9540-4377-AC2A-EFA02390444C}" type="presOf" srcId="{119FDAFF-6F87-4621-B7BC-8E8F4D330EEB}" destId="{BEB78B2D-46DE-47F0-8F32-4EDBA95BC7B6}" srcOrd="0" destOrd="0" presId="urn:microsoft.com/office/officeart/2005/8/layout/cycle4#1"/>
    <dgm:cxn modelId="{8A87A407-B9ED-4604-9CB2-89B0255CD753}" type="presOf" srcId="{E2605AC5-52C0-4726-B46C-530A04620CBA}" destId="{0504857C-AE40-4361-B56E-E42911596BC8}" srcOrd="0" destOrd="2" presId="urn:microsoft.com/office/officeart/2005/8/layout/cycle4#1"/>
    <dgm:cxn modelId="{7823B1E2-31D4-4F59-BC55-C3432AD56674}" type="presOf" srcId="{9120039C-1DD5-4A7A-9C20-026135FFC3A5}" destId="{0504857C-AE40-4361-B56E-E42911596BC8}" srcOrd="0" destOrd="0" presId="urn:microsoft.com/office/officeart/2005/8/layout/cycle4#1"/>
    <dgm:cxn modelId="{B9C174A8-4DB8-4384-800E-31463514C4C7}" type="presOf" srcId="{71C26BA0-2EFD-4192-9714-DCEA478740D2}" destId="{AD2732E9-6D09-4968-884E-8420ABF74AF0}" srcOrd="0" destOrd="2" presId="urn:microsoft.com/office/officeart/2005/8/layout/cycle4#1"/>
    <dgm:cxn modelId="{3D025906-20FC-4FB0-8F10-6A8A679B9B0B}" type="presOf" srcId="{92F9265F-A9E9-4E78-A887-ED9FBB03CCC1}" destId="{C1CA9249-66D2-4C3C-BD35-4B6FD2C1D69C}" srcOrd="0" destOrd="0" presId="urn:microsoft.com/office/officeart/2005/8/layout/cycle4#1"/>
    <dgm:cxn modelId="{2DFB4918-D40A-4752-B82D-09EC6659013C}" type="presOf" srcId="{D46449FD-5304-4525-9153-0B318DFD4350}" destId="{AD2732E9-6D09-4968-884E-8420ABF74AF0}" srcOrd="0" destOrd="3" presId="urn:microsoft.com/office/officeart/2005/8/layout/cycle4#1"/>
    <dgm:cxn modelId="{9E5214A5-6691-4D4B-BD87-09D13E0DB5C9}" srcId="{7E21F9D7-B0CB-4A26-A880-10B180D4D8E1}" destId="{119FDAFF-6F87-4621-B7BC-8E8F4D330EEB}" srcOrd="0" destOrd="0" parTransId="{7438691C-B5F3-4C46-B551-E40A1F2D61D4}" sibTransId="{CE5FED97-ADC7-4238-9144-D11E9DE1D233}"/>
    <dgm:cxn modelId="{54148354-9123-40D0-91EF-4961A967296C}" type="presOf" srcId="{0D59993A-34E5-4955-940C-73B56BFD2E14}" destId="{4CD43BFE-EAC7-4E9E-A142-759609624514}" srcOrd="1" destOrd="1" presId="urn:microsoft.com/office/officeart/2005/8/layout/cycle4#1"/>
    <dgm:cxn modelId="{A087BB20-67A8-48D2-B17D-1953E371300A}" type="presParOf" srcId="{2D908443-E9FF-493A-AF12-4E7A83EC5961}" destId="{49835DF5-3800-43D5-933A-6E77522250E6}" srcOrd="0" destOrd="0" presId="urn:microsoft.com/office/officeart/2005/8/layout/cycle4#1"/>
    <dgm:cxn modelId="{0FFE28E1-90DA-49AC-A11B-8F0A02288004}" type="presParOf" srcId="{49835DF5-3800-43D5-933A-6E77522250E6}" destId="{8E80FC3D-1386-4EC9-9EB7-36DD6756D29E}" srcOrd="0" destOrd="0" presId="urn:microsoft.com/office/officeart/2005/8/layout/cycle4#1"/>
    <dgm:cxn modelId="{4B9E4789-04A6-4F01-B900-1C6F0C5E7368}" type="presParOf" srcId="{8E80FC3D-1386-4EC9-9EB7-36DD6756D29E}" destId="{AD2732E9-6D09-4968-884E-8420ABF74AF0}" srcOrd="0" destOrd="0" presId="urn:microsoft.com/office/officeart/2005/8/layout/cycle4#1"/>
    <dgm:cxn modelId="{C1D956D9-4356-4C2B-9CF9-0F046E0D428F}" type="presParOf" srcId="{8E80FC3D-1386-4EC9-9EB7-36DD6756D29E}" destId="{B017AC39-002A-40B6-AAA0-FE33898B5715}" srcOrd="1" destOrd="0" presId="urn:microsoft.com/office/officeart/2005/8/layout/cycle4#1"/>
    <dgm:cxn modelId="{E13A75F3-1BD5-4344-B3A6-84A3A54D9D61}" type="presParOf" srcId="{49835DF5-3800-43D5-933A-6E77522250E6}" destId="{8A8605B2-2533-4766-94E9-F2BEC8CEF12A}" srcOrd="1" destOrd="0" presId="urn:microsoft.com/office/officeart/2005/8/layout/cycle4#1"/>
    <dgm:cxn modelId="{F9EC1457-2404-48FE-84E2-7954D7C5FB55}" type="presParOf" srcId="{8A8605B2-2533-4766-94E9-F2BEC8CEF12A}" destId="{0504857C-AE40-4361-B56E-E42911596BC8}" srcOrd="0" destOrd="0" presId="urn:microsoft.com/office/officeart/2005/8/layout/cycle4#1"/>
    <dgm:cxn modelId="{12FB07C3-BD40-4A64-9D60-004775C0C268}" type="presParOf" srcId="{8A8605B2-2533-4766-94E9-F2BEC8CEF12A}" destId="{4CD43BFE-EAC7-4E9E-A142-759609624514}" srcOrd="1" destOrd="0" presId="urn:microsoft.com/office/officeart/2005/8/layout/cycle4#1"/>
    <dgm:cxn modelId="{C2E1E943-B250-4FA5-8186-16CF75E0CB9D}" type="presParOf" srcId="{49835DF5-3800-43D5-933A-6E77522250E6}" destId="{EA96B398-1D8C-40F9-A1D6-B4CA8D237A61}" srcOrd="2" destOrd="0" presId="urn:microsoft.com/office/officeart/2005/8/layout/cycle4#1"/>
    <dgm:cxn modelId="{66671CA1-D51F-46E1-A4BE-D017A61A7103}" type="presParOf" srcId="{2D908443-E9FF-493A-AF12-4E7A83EC5961}" destId="{582F674A-328E-457C-80EA-677C641E746A}" srcOrd="1" destOrd="0" presId="urn:microsoft.com/office/officeart/2005/8/layout/cycle4#1"/>
    <dgm:cxn modelId="{71EFAADE-2F39-487B-BA2B-7D58550AA35D}" type="presParOf" srcId="{582F674A-328E-457C-80EA-677C641E746A}" destId="{BEB78B2D-46DE-47F0-8F32-4EDBA95BC7B6}" srcOrd="0" destOrd="0" presId="urn:microsoft.com/office/officeart/2005/8/layout/cycle4#1"/>
    <dgm:cxn modelId="{FDF26B22-C16E-48FD-8445-AE232D9B2E2A}" type="presParOf" srcId="{582F674A-328E-457C-80EA-677C641E746A}" destId="{704C5991-0317-4C7C-8266-5F30B2FF5792}" srcOrd="1" destOrd="0" presId="urn:microsoft.com/office/officeart/2005/8/layout/cycle4#1"/>
    <dgm:cxn modelId="{B65BE22F-CFED-4EB3-A610-DB3ECAC520EC}" type="presParOf" srcId="{582F674A-328E-457C-80EA-677C641E746A}" destId="{0446D0DA-C15B-45BD-A0EC-A90622860617}" srcOrd="2" destOrd="0" presId="urn:microsoft.com/office/officeart/2005/8/layout/cycle4#1"/>
    <dgm:cxn modelId="{F57BCD96-F1F3-4FE1-ABAC-D743A6E67259}" type="presParOf" srcId="{582F674A-328E-457C-80EA-677C641E746A}" destId="{C1CA9249-66D2-4C3C-BD35-4B6FD2C1D69C}" srcOrd="3" destOrd="0" presId="urn:microsoft.com/office/officeart/2005/8/layout/cycle4#1"/>
    <dgm:cxn modelId="{59C86AC2-6AEE-4B5F-B02B-EB88B7DB8461}" type="presParOf" srcId="{582F674A-328E-457C-80EA-677C641E746A}" destId="{BBFE61D0-52BA-42C4-A886-5C7219F2A598}" srcOrd="4" destOrd="0" presId="urn:microsoft.com/office/officeart/2005/8/layout/cycle4#1"/>
    <dgm:cxn modelId="{F21F9F2C-73A5-4AAE-83C3-12FAAD505DD6}" type="presParOf" srcId="{2D908443-E9FF-493A-AF12-4E7A83EC5961}" destId="{4125DABF-A284-4831-9A62-D0CC23E2844E}" srcOrd="2" destOrd="0" presId="urn:microsoft.com/office/officeart/2005/8/layout/cycle4#1"/>
    <dgm:cxn modelId="{FA854018-B51F-4DCD-8752-91F6C07EB526}" type="presParOf" srcId="{2D908443-E9FF-493A-AF12-4E7A83EC5961}" destId="{86233580-110D-46F7-AF0B-4BB7AFE8E2F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7A307-C80D-402D-B157-22E50AE7CC3F}">
      <dsp:nvSpPr>
        <dsp:cNvPr id="0" name=""/>
        <dsp:cNvSpPr/>
      </dsp:nvSpPr>
      <dsp:spPr>
        <a:xfrm>
          <a:off x="2272108" y="3083222"/>
          <a:ext cx="674013" cy="2568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006" y="0"/>
              </a:lnTo>
              <a:lnTo>
                <a:pt x="337006" y="2568649"/>
              </a:lnTo>
              <a:lnTo>
                <a:pt x="674013" y="2568649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42725" y="4301157"/>
        <a:ext cx="132780" cy="132780"/>
      </dsp:txXfrm>
    </dsp:sp>
    <dsp:sp modelId="{9EF02D00-F876-4D89-B30E-916C129F8E41}">
      <dsp:nvSpPr>
        <dsp:cNvPr id="0" name=""/>
        <dsp:cNvSpPr/>
      </dsp:nvSpPr>
      <dsp:spPr>
        <a:xfrm>
          <a:off x="2272108" y="3083222"/>
          <a:ext cx="674013" cy="1284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006" y="0"/>
              </a:lnTo>
              <a:lnTo>
                <a:pt x="337006" y="1284324"/>
              </a:lnTo>
              <a:lnTo>
                <a:pt x="674013" y="1284324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72854" y="3689123"/>
        <a:ext cx="72522" cy="72522"/>
      </dsp:txXfrm>
    </dsp:sp>
    <dsp:sp modelId="{A76E6549-8C7B-4253-99F5-33140F981FA2}">
      <dsp:nvSpPr>
        <dsp:cNvPr id="0" name=""/>
        <dsp:cNvSpPr/>
      </dsp:nvSpPr>
      <dsp:spPr>
        <a:xfrm>
          <a:off x="2272108" y="3037502"/>
          <a:ext cx="674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4013" y="4572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92265" y="3066372"/>
        <a:ext cx="33700" cy="33700"/>
      </dsp:txXfrm>
    </dsp:sp>
    <dsp:sp modelId="{E4D5D8A6-40F5-41DD-9071-7112E6796F8A}">
      <dsp:nvSpPr>
        <dsp:cNvPr id="0" name=""/>
        <dsp:cNvSpPr/>
      </dsp:nvSpPr>
      <dsp:spPr>
        <a:xfrm>
          <a:off x="2272108" y="1798897"/>
          <a:ext cx="674013" cy="1284324"/>
        </a:xfrm>
        <a:custGeom>
          <a:avLst/>
          <a:gdLst/>
          <a:ahLst/>
          <a:cxnLst/>
          <a:rect l="0" t="0" r="0" b="0"/>
          <a:pathLst>
            <a:path>
              <a:moveTo>
                <a:pt x="0" y="1284324"/>
              </a:moveTo>
              <a:lnTo>
                <a:pt x="337006" y="1284324"/>
              </a:lnTo>
              <a:lnTo>
                <a:pt x="337006" y="0"/>
              </a:lnTo>
              <a:lnTo>
                <a:pt x="674013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72854" y="2404799"/>
        <a:ext cx="72522" cy="72522"/>
      </dsp:txXfrm>
    </dsp:sp>
    <dsp:sp modelId="{37C9BFC6-B519-42C5-87AF-8BD32F583086}">
      <dsp:nvSpPr>
        <dsp:cNvPr id="0" name=""/>
        <dsp:cNvSpPr/>
      </dsp:nvSpPr>
      <dsp:spPr>
        <a:xfrm>
          <a:off x="2272108" y="514572"/>
          <a:ext cx="674013" cy="2568649"/>
        </a:xfrm>
        <a:custGeom>
          <a:avLst/>
          <a:gdLst/>
          <a:ahLst/>
          <a:cxnLst/>
          <a:rect l="0" t="0" r="0" b="0"/>
          <a:pathLst>
            <a:path>
              <a:moveTo>
                <a:pt x="0" y="2568649"/>
              </a:moveTo>
              <a:lnTo>
                <a:pt x="337006" y="2568649"/>
              </a:lnTo>
              <a:lnTo>
                <a:pt x="337006" y="0"/>
              </a:lnTo>
              <a:lnTo>
                <a:pt x="674013" y="0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42725" y="1732507"/>
        <a:ext cx="132780" cy="132780"/>
      </dsp:txXfrm>
    </dsp:sp>
    <dsp:sp modelId="{9E3B8936-5E70-401E-AF2B-04275DEA36AF}">
      <dsp:nvSpPr>
        <dsp:cNvPr id="0" name=""/>
        <dsp:cNvSpPr/>
      </dsp:nvSpPr>
      <dsp:spPr>
        <a:xfrm rot="16200000">
          <a:off x="-945462" y="2569492"/>
          <a:ext cx="5407683" cy="1027459"/>
        </a:xfrm>
        <a:prstGeom prst="rect">
          <a:avLst/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Past simple tense</a:t>
          </a:r>
          <a:endParaRPr lang="en-US" sz="20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-945462" y="2569492"/>
        <a:ext cx="5407683" cy="1027459"/>
      </dsp:txXfrm>
    </dsp:sp>
    <dsp:sp modelId="{49C4D20B-1DE4-48A6-AD9F-C02184FF4893}">
      <dsp:nvSpPr>
        <dsp:cNvPr id="0" name=""/>
        <dsp:cNvSpPr/>
      </dsp:nvSpPr>
      <dsp:spPr>
        <a:xfrm>
          <a:off x="2946122" y="843"/>
          <a:ext cx="3370068" cy="1027459"/>
        </a:xfrm>
        <a:prstGeom prst="rect">
          <a:avLst/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++ Affirmative: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“I cleaned my room yesterday”.</a:t>
          </a:r>
          <a:endParaRPr lang="en-US" sz="2000" kern="1200" dirty="0"/>
        </a:p>
      </dsp:txBody>
      <dsp:txXfrm>
        <a:off x="2946122" y="843"/>
        <a:ext cx="3370068" cy="1027459"/>
      </dsp:txXfrm>
    </dsp:sp>
    <dsp:sp modelId="{919E75BD-DFFD-4CCC-A9ED-2D16F2A3D317}">
      <dsp:nvSpPr>
        <dsp:cNvPr id="0" name=""/>
        <dsp:cNvSpPr/>
      </dsp:nvSpPr>
      <dsp:spPr>
        <a:xfrm>
          <a:off x="2946122" y="1285167"/>
          <a:ext cx="3370068" cy="1027459"/>
        </a:xfrm>
        <a:prstGeom prst="rect">
          <a:avLst/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-/- Negative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“I didn’t (did not) clean my room yesterday”.</a:t>
          </a:r>
          <a:endParaRPr lang="en-US" sz="2000" kern="1200" dirty="0"/>
        </a:p>
      </dsp:txBody>
      <dsp:txXfrm>
        <a:off x="2946122" y="1285167"/>
        <a:ext cx="3370068" cy="1027459"/>
      </dsp:txXfrm>
    </dsp:sp>
    <dsp:sp modelId="{8172F95E-1574-424F-921A-CE38F0019CEA}">
      <dsp:nvSpPr>
        <dsp:cNvPr id="0" name=""/>
        <dsp:cNvSpPr/>
      </dsp:nvSpPr>
      <dsp:spPr>
        <a:xfrm>
          <a:off x="2946122" y="2569492"/>
          <a:ext cx="3370068" cy="1027459"/>
        </a:xfrm>
        <a:prstGeom prst="rect">
          <a:avLst/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?? Questions: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“Did I clean my room yesterday?</a:t>
          </a:r>
          <a:endParaRPr lang="en-US" sz="2000" kern="1200" dirty="0"/>
        </a:p>
      </dsp:txBody>
      <dsp:txXfrm>
        <a:off x="2946122" y="2569492"/>
        <a:ext cx="3370068" cy="1027459"/>
      </dsp:txXfrm>
    </dsp:sp>
    <dsp:sp modelId="{E0F7D946-A672-48A8-A747-1DC464481091}">
      <dsp:nvSpPr>
        <dsp:cNvPr id="0" name=""/>
        <dsp:cNvSpPr/>
      </dsp:nvSpPr>
      <dsp:spPr>
        <a:xfrm>
          <a:off x="2946122" y="3853817"/>
          <a:ext cx="3370068" cy="1027459"/>
        </a:xfrm>
        <a:prstGeom prst="rect">
          <a:avLst/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Making ‘</a:t>
          </a:r>
          <a:r>
            <a:rPr lang="en-US" sz="2000" kern="1200" dirty="0" err="1" smtClean="0"/>
            <a:t>wh</a:t>
          </a:r>
          <a:r>
            <a:rPr lang="en-US" sz="2000" kern="1200" dirty="0" smtClean="0"/>
            <a:t>’ questions with: what, where, why, what time, when.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“Why did I clean my room yesterday?” </a:t>
          </a:r>
          <a:endParaRPr lang="en-US" sz="2000" kern="1200" dirty="0"/>
        </a:p>
      </dsp:txBody>
      <dsp:txXfrm>
        <a:off x="2946122" y="3853817"/>
        <a:ext cx="3370068" cy="1027459"/>
      </dsp:txXfrm>
    </dsp:sp>
    <dsp:sp modelId="{387DD2E5-623D-482F-BB0A-BF9629209E4F}">
      <dsp:nvSpPr>
        <dsp:cNvPr id="0" name=""/>
        <dsp:cNvSpPr/>
      </dsp:nvSpPr>
      <dsp:spPr>
        <a:xfrm>
          <a:off x="2946122" y="5138142"/>
          <a:ext cx="3370068" cy="1027459"/>
        </a:xfrm>
        <a:prstGeom prst="rect">
          <a:avLst/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Verbs: regular &amp; irregular.</a:t>
          </a:r>
          <a:endParaRPr lang="en-US" sz="2000" kern="1200" dirty="0"/>
        </a:p>
      </dsp:txBody>
      <dsp:txXfrm>
        <a:off x="2946122" y="5138142"/>
        <a:ext cx="3370068" cy="1027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4857C-AE40-4361-B56E-E42911596BC8}">
      <dsp:nvSpPr>
        <dsp:cNvPr id="0" name=""/>
        <dsp:cNvSpPr/>
      </dsp:nvSpPr>
      <dsp:spPr>
        <a:xfrm>
          <a:off x="1622370" y="2989596"/>
          <a:ext cx="2306209" cy="2116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last </a:t>
          </a:r>
          <a:r>
            <a:rPr lang="en-US" sz="1800" kern="1200" dirty="0" smtClean="0"/>
            <a:t>week.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last </a:t>
          </a:r>
          <a:r>
            <a:rPr lang="en-US" sz="1800" kern="1200" dirty="0" smtClean="0"/>
            <a:t>month.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last </a:t>
          </a:r>
          <a:r>
            <a:rPr lang="en-US" sz="1800" kern="1200" dirty="0" smtClean="0"/>
            <a:t>year.</a:t>
          </a:r>
          <a:endParaRPr lang="en-US" sz="1800" kern="1200" dirty="0"/>
        </a:p>
      </dsp:txBody>
      <dsp:txXfrm>
        <a:off x="1668853" y="3565091"/>
        <a:ext cx="1521380" cy="1494072"/>
      </dsp:txXfrm>
    </dsp:sp>
    <dsp:sp modelId="{AD2732E9-6D09-4968-884E-8420ABF74AF0}">
      <dsp:nvSpPr>
        <dsp:cNvPr id="0" name=""/>
        <dsp:cNvSpPr/>
      </dsp:nvSpPr>
      <dsp:spPr>
        <a:xfrm>
          <a:off x="1452656" y="-353118"/>
          <a:ext cx="2645637" cy="2452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2 </a:t>
          </a:r>
          <a:r>
            <a:rPr lang="en-US" sz="1800" kern="1200" dirty="0" smtClean="0"/>
            <a:t>days ago.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2 </a:t>
          </a:r>
          <a:r>
            <a:rPr lang="en-US" sz="1800" kern="1200" dirty="0" smtClean="0"/>
            <a:t>weeks ago.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5 </a:t>
          </a:r>
          <a:r>
            <a:rPr lang="en-US" sz="1800" kern="1200" dirty="0" smtClean="0"/>
            <a:t>years ago.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…a long time </a:t>
          </a:r>
          <a:r>
            <a:rPr lang="en-US" sz="1800" kern="1200" dirty="0" smtClean="0"/>
            <a:t>ago</a:t>
          </a:r>
          <a:r>
            <a:rPr lang="en-US" sz="1800" kern="1200" dirty="0" smtClean="0"/>
            <a:t>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 Yesterday</a:t>
          </a:r>
          <a:endParaRPr lang="en-US" sz="1800" kern="1200" dirty="0"/>
        </a:p>
      </dsp:txBody>
      <dsp:txXfrm>
        <a:off x="1506527" y="-299247"/>
        <a:ext cx="1744204" cy="1731559"/>
      </dsp:txXfrm>
    </dsp:sp>
    <dsp:sp modelId="{BEB78B2D-46DE-47F0-8F32-4EDBA95BC7B6}">
      <dsp:nvSpPr>
        <dsp:cNvPr id="0" name=""/>
        <dsp:cNvSpPr/>
      </dsp:nvSpPr>
      <dsp:spPr>
        <a:xfrm>
          <a:off x="2503881" y="308145"/>
          <a:ext cx="2021434" cy="2021434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To say how much time has past since the event ended we use ‘ago’.</a:t>
          </a:r>
          <a:endParaRPr lang="en-US" sz="1600" kern="1200" dirty="0"/>
        </a:p>
      </dsp:txBody>
      <dsp:txXfrm>
        <a:off x="3095945" y="900209"/>
        <a:ext cx="1429370" cy="1429370"/>
      </dsp:txXfrm>
    </dsp:sp>
    <dsp:sp modelId="{704C5991-0317-4C7C-8266-5F30B2FF5792}">
      <dsp:nvSpPr>
        <dsp:cNvPr id="0" name=""/>
        <dsp:cNvSpPr/>
      </dsp:nvSpPr>
      <dsp:spPr>
        <a:xfrm rot="5400000">
          <a:off x="4618684" y="308145"/>
          <a:ext cx="2021434" cy="2021434"/>
        </a:xfrm>
        <a:prstGeom prst="pieWedge">
          <a:avLst/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shade val="51000"/>
                <a:satMod val="130000"/>
              </a:schemeClr>
            </a:gs>
            <a:gs pos="80000">
              <a:schemeClr val="accent2">
                <a:hueOff val="-4800000"/>
                <a:satOff val="-16668"/>
                <a:lumOff val="20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-5400000">
        <a:off x="4618684" y="900209"/>
        <a:ext cx="1429370" cy="1429370"/>
      </dsp:txXfrm>
    </dsp:sp>
    <dsp:sp modelId="{0446D0DA-C15B-45BD-A0EC-A90622860617}">
      <dsp:nvSpPr>
        <dsp:cNvPr id="0" name=""/>
        <dsp:cNvSpPr/>
      </dsp:nvSpPr>
      <dsp:spPr>
        <a:xfrm rot="10800000">
          <a:off x="4618684" y="2422948"/>
          <a:ext cx="2021434" cy="2021434"/>
        </a:xfrm>
        <a:prstGeom prst="pieWedge">
          <a:avLst/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9600000"/>
                <a:satOff val="-33335"/>
                <a:lumOff val="4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smtClean="0"/>
            <a:t>Time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smtClean="0"/>
            <a:t>expressions</a:t>
          </a:r>
          <a:endParaRPr lang="en-US" sz="1600" b="1" u="sng" kern="1200" dirty="0"/>
        </a:p>
      </dsp:txBody>
      <dsp:txXfrm rot="10800000">
        <a:off x="4618684" y="2422948"/>
        <a:ext cx="1429370" cy="1429370"/>
      </dsp:txXfrm>
    </dsp:sp>
    <dsp:sp modelId="{C1CA9249-66D2-4C3C-BD35-4B6FD2C1D69C}">
      <dsp:nvSpPr>
        <dsp:cNvPr id="0" name=""/>
        <dsp:cNvSpPr/>
      </dsp:nvSpPr>
      <dsp:spPr>
        <a:xfrm rot="16200000">
          <a:off x="2503881" y="2422948"/>
          <a:ext cx="2021434" cy="2021434"/>
        </a:xfrm>
        <a:prstGeom prst="pieWedge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‘Last’</a:t>
          </a:r>
          <a:endParaRPr lang="en-US" sz="1600" kern="1200" dirty="0"/>
        </a:p>
      </dsp:txBody>
      <dsp:txXfrm rot="5400000">
        <a:off x="3095945" y="2422948"/>
        <a:ext cx="1429370" cy="1429370"/>
      </dsp:txXfrm>
    </dsp:sp>
    <dsp:sp modelId="{4125DABF-A284-4831-9A62-D0CC23E2844E}">
      <dsp:nvSpPr>
        <dsp:cNvPr id="0" name=""/>
        <dsp:cNvSpPr/>
      </dsp:nvSpPr>
      <dsp:spPr>
        <a:xfrm>
          <a:off x="4223034" y="1956104"/>
          <a:ext cx="697931" cy="606897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6233580-110D-46F7-AF0B-4BB7AFE8E2FC}">
      <dsp:nvSpPr>
        <dsp:cNvPr id="0" name=""/>
        <dsp:cNvSpPr/>
      </dsp:nvSpPr>
      <dsp:spPr>
        <a:xfrm rot="10800000">
          <a:off x="4223034" y="2189526"/>
          <a:ext cx="697931" cy="606897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936A0-71DA-4B7E-A8CB-74EAE256E9DA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3C42F-7D67-4CE9-B0AA-5DF8AC7A8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C42F-7D67-4CE9-B0AA-5DF8AC7A8EB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7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C42F-7D67-4CE9-B0AA-5DF8AC7A8E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3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4876800" cy="321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3429000"/>
            <a:ext cx="3048000" cy="22098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BEA271-58BF-4865-BEC5-9FBAB805B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35760-8E68-4347-9411-44B5F9630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945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4BA82-76F2-417C-A75A-BA6EB27F2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7141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1EF5-257D-4C82-877F-97577BD05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308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A0E7-57B7-42CF-9D45-BBEE986D27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94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37719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37719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84FB-86CF-48DC-8B89-5376795E7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908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E129-5CEE-4399-B2C2-32FAB1521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6072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1D308-3EA4-447D-B185-B1727EC9D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824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672C-DBF0-4F3C-8231-C97160407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69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B201-45EB-4793-8D99-556440483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3629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D6F8-8A1A-4AFB-97A0-DE819953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5255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6962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C9CA1E-2EBF-431C-97BB-EA4A139A34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Past simple tense</a:t>
            </a:r>
            <a:endParaRPr lang="en-US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8" descr="black_sportscar_cruising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209800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0600" y="3124200"/>
            <a:ext cx="5989955" cy="381000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EDUCATION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PowerPoint Presentations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n>
                <a:noFill/>
              </a:ln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  <a:ea typeface="Arial Unicode MS" panose="020B0604020202020204" pitchFamily="34" charset="-128"/>
              <a:cs typeface="MV Boli" panose="0200050003020009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Irregular verbs</a:t>
            </a:r>
            <a:endParaRPr lang="en-US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059363"/>
          </a:xfrm>
        </p:spPr>
        <p:txBody>
          <a:bodyPr/>
          <a:lstStyle/>
          <a:p>
            <a:r>
              <a:rPr lang="en-US" sz="2800" b="0" dirty="0" smtClean="0"/>
              <a:t>Irregular verbs are verbs that </a:t>
            </a:r>
            <a:r>
              <a:rPr lang="en-US" sz="2800" b="0" dirty="0" smtClean="0">
                <a:solidFill>
                  <a:srgbClr val="FF6600"/>
                </a:solidFill>
              </a:rPr>
              <a:t>don’t end in –ed.</a:t>
            </a:r>
          </a:p>
          <a:p>
            <a:r>
              <a:rPr lang="en-US" sz="2800" b="0" dirty="0" smtClean="0"/>
              <a:t>Sometimes with irregular past tense verbs you have to change the vowel to make the verb past tense.</a:t>
            </a:r>
          </a:p>
          <a:p>
            <a:endParaRPr lang="en-US" sz="2800" b="0" dirty="0" smtClean="0"/>
          </a:p>
          <a:p>
            <a:r>
              <a:rPr lang="en-US" sz="2800" b="0" dirty="0"/>
              <a:t>b</a:t>
            </a:r>
            <a:r>
              <a:rPr lang="en-US" sz="2800" b="0" dirty="0" smtClean="0"/>
              <a:t>ecome </a:t>
            </a:r>
            <a:r>
              <a:rPr lang="en-US" sz="2800" b="0" dirty="0" smtClean="0"/>
              <a:t>-  bec</a:t>
            </a:r>
            <a:r>
              <a:rPr lang="en-US" sz="2800" b="0" u="sng" dirty="0" smtClean="0">
                <a:solidFill>
                  <a:srgbClr val="FF6600"/>
                </a:solidFill>
              </a:rPr>
              <a:t>a</a:t>
            </a:r>
            <a:r>
              <a:rPr lang="en-US" sz="2800" b="0" dirty="0" smtClean="0"/>
              <a:t>me</a:t>
            </a:r>
          </a:p>
          <a:p>
            <a:r>
              <a:rPr lang="en-US" sz="2800" b="0" dirty="0"/>
              <a:t>g</a:t>
            </a:r>
            <a:r>
              <a:rPr lang="en-US" sz="2800" b="0" dirty="0" smtClean="0"/>
              <a:t>ive </a:t>
            </a:r>
            <a:r>
              <a:rPr lang="en-US" sz="2800" b="0" dirty="0" smtClean="0"/>
              <a:t>– g</a:t>
            </a:r>
            <a:r>
              <a:rPr lang="en-US" sz="2800" b="0" u="sng" dirty="0" smtClean="0">
                <a:solidFill>
                  <a:srgbClr val="FF6600"/>
                </a:solidFill>
              </a:rPr>
              <a:t>a</a:t>
            </a:r>
            <a:r>
              <a:rPr lang="en-US" sz="2800" b="0" dirty="0" smtClean="0"/>
              <a:t>ve</a:t>
            </a:r>
          </a:p>
          <a:p>
            <a:r>
              <a:rPr lang="en-US" sz="2800" b="0" dirty="0"/>
              <a:t>d</a:t>
            </a:r>
            <a:r>
              <a:rPr lang="en-US" sz="2800" b="0" dirty="0" smtClean="0"/>
              <a:t>rive </a:t>
            </a:r>
            <a:r>
              <a:rPr lang="en-US" sz="2800" b="0" dirty="0" smtClean="0"/>
              <a:t>– dr</a:t>
            </a:r>
            <a:r>
              <a:rPr lang="en-US" sz="2800" b="0" u="sng" dirty="0" smtClean="0">
                <a:solidFill>
                  <a:srgbClr val="FF6600"/>
                </a:solidFill>
              </a:rPr>
              <a:t>o</a:t>
            </a:r>
            <a:r>
              <a:rPr lang="en-US" sz="2800" b="0" dirty="0" smtClean="0"/>
              <a:t>ve</a:t>
            </a:r>
          </a:p>
          <a:p>
            <a:r>
              <a:rPr lang="en-US" sz="2800" b="0" dirty="0"/>
              <a:t>f</a:t>
            </a:r>
            <a:r>
              <a:rPr lang="en-US" sz="2800" b="0" dirty="0" smtClean="0"/>
              <a:t>orget </a:t>
            </a:r>
            <a:r>
              <a:rPr lang="en-US" sz="2800" b="0" dirty="0" smtClean="0"/>
              <a:t>- forg</a:t>
            </a:r>
            <a:r>
              <a:rPr lang="en-US" sz="2800" b="0" u="sng" dirty="0" smtClean="0">
                <a:solidFill>
                  <a:srgbClr val="FF6600"/>
                </a:solidFill>
              </a:rPr>
              <a:t>o</a:t>
            </a:r>
            <a:r>
              <a:rPr lang="en-US" sz="2800" b="0" dirty="0" smtClean="0"/>
              <a:t>t</a:t>
            </a:r>
            <a:endParaRPr lang="en-US" sz="2800" b="0" dirty="0"/>
          </a:p>
          <a:p>
            <a:endParaRPr lang="en-US" sz="2800" b="0" dirty="0" smtClean="0"/>
          </a:p>
          <a:p>
            <a:endParaRPr lang="en-US" sz="2800" b="0" dirty="0"/>
          </a:p>
          <a:p>
            <a:endParaRPr lang="en-US" sz="2800" b="0" dirty="0" smtClean="0"/>
          </a:p>
          <a:p>
            <a:pPr marL="0" indent="0">
              <a:buNone/>
            </a:pPr>
            <a:endParaRPr lang="en-US" sz="2800" b="0" dirty="0" smtClean="0"/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4" name="Line Callout 3 (Border and Accent Bar) 3"/>
          <p:cNvSpPr/>
          <p:nvPr/>
        </p:nvSpPr>
        <p:spPr>
          <a:xfrm>
            <a:off x="5486400" y="3048000"/>
            <a:ext cx="1828800" cy="1069848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61298"/>
              <a:gd name="adj8" fmla="val -1121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important change in spelling (sound)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0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3402124" cy="4029595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Other irregular have a different kind of changes.</a:t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 have to memorize them.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3524850"/>
            <a:ext cx="5410200" cy="3312368"/>
          </a:xfrm>
        </p:spPr>
        <p:txBody>
          <a:bodyPr/>
          <a:lstStyle/>
          <a:p>
            <a:pPr algn="l"/>
            <a:r>
              <a:rPr lang="en-US" sz="3200" b="0" dirty="0"/>
              <a:t>t</a:t>
            </a:r>
            <a:r>
              <a:rPr lang="en-US" sz="3200" b="0" dirty="0" smtClean="0"/>
              <a:t>each  –  </a:t>
            </a:r>
            <a:r>
              <a:rPr lang="en-US" sz="2800" b="0" dirty="0" smtClean="0"/>
              <a:t>taught</a:t>
            </a:r>
            <a:r>
              <a:rPr lang="en-US" sz="3200" b="0" dirty="0" smtClean="0"/>
              <a:t> </a:t>
            </a:r>
          </a:p>
          <a:p>
            <a:pPr algn="l"/>
            <a:r>
              <a:rPr lang="en-US" sz="3200" b="0" dirty="0" smtClean="0"/>
              <a:t>bring – brought </a:t>
            </a:r>
            <a:endParaRPr lang="en-US" sz="3200" b="0" dirty="0"/>
          </a:p>
          <a:p>
            <a:pPr algn="l"/>
            <a:r>
              <a:rPr lang="en-US" sz="3200" b="0" dirty="0" smtClean="0"/>
              <a:t>leave  –  left </a:t>
            </a:r>
          </a:p>
          <a:p>
            <a:pPr algn="l"/>
            <a:r>
              <a:rPr lang="en-US" sz="3200" b="0" dirty="0"/>
              <a:t>h</a:t>
            </a:r>
            <a:r>
              <a:rPr lang="en-US" sz="3200" b="0" dirty="0" smtClean="0"/>
              <a:t>ear  –  heard</a:t>
            </a:r>
          </a:p>
          <a:p>
            <a:pPr algn="l"/>
            <a:r>
              <a:rPr lang="en-US" sz="3200" b="0" dirty="0"/>
              <a:t>b</a:t>
            </a:r>
            <a:r>
              <a:rPr lang="en-US" sz="3200" b="0" dirty="0" smtClean="0"/>
              <a:t>uy  -  bought 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836628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Past tense forms, regular and irregular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224935"/>
              </p:ext>
            </p:extLst>
          </p:nvPr>
        </p:nvGraphicFramePr>
        <p:xfrm>
          <a:off x="990600" y="990600"/>
          <a:ext cx="5082482" cy="548640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{073A0DAA-6AF3-43AB-8588-CEC1D06C72B9}</a:tableStyleId>
              </a:tblPr>
              <a:tblGrid>
                <a:gridCol w="2541241"/>
                <a:gridCol w="2541241"/>
              </a:tblGrid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study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studi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(regular)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</a:t>
                      </a:r>
                      <a:r>
                        <a:rPr lang="en-US" sz="2400" baseline="0" dirty="0" smtClean="0"/>
                        <a:t>    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begin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began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 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catch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caught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cry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cri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(regular)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US" sz="2400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sz="2400" baseline="0" dirty="0" smtClean="0"/>
                        <a:t>  (regular)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258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swim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swam 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live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liv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(regular)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bring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brought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went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(irregular)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walk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walk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</a:rPr>
                        <a:t>ed </a:t>
                      </a:r>
                      <a:r>
                        <a:rPr lang="en-US" sz="2400" dirty="0" smtClean="0"/>
                        <a:t>(regular)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87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03328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Some irregular verbs don’t change at all.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140968"/>
            <a:ext cx="7696200" cy="2985195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03001"/>
              </p:ext>
            </p:extLst>
          </p:nvPr>
        </p:nvGraphicFramePr>
        <p:xfrm>
          <a:off x="685800" y="1608101"/>
          <a:ext cx="6096000" cy="27363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68407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6600"/>
                          </a:solidFill>
                          <a:latin typeface="Agency FB" panose="020B0503020202020204" pitchFamily="34" charset="0"/>
                        </a:rPr>
                        <a:t>Simple verb</a:t>
                      </a:r>
                      <a:endParaRPr lang="en-US" sz="2800" dirty="0">
                        <a:solidFill>
                          <a:srgbClr val="FF66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6600"/>
                          </a:solidFill>
                          <a:latin typeface="Agency FB" panose="020B0503020202020204" pitchFamily="34" charset="0"/>
                        </a:rPr>
                        <a:t>Past</a:t>
                      </a:r>
                      <a:endParaRPr lang="en-US" sz="2800" dirty="0">
                        <a:solidFill>
                          <a:srgbClr val="FF66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6600"/>
                          </a:solidFill>
                          <a:latin typeface="Agency FB" panose="020B0503020202020204" pitchFamily="34" charset="0"/>
                        </a:rPr>
                        <a:t>Past </a:t>
                      </a:r>
                      <a:r>
                        <a:rPr lang="en-US" sz="2800" dirty="0" smtClean="0">
                          <a:solidFill>
                            <a:srgbClr val="FF6600"/>
                          </a:solidFill>
                          <a:latin typeface="Agency FB" panose="020B0503020202020204" pitchFamily="34" charset="0"/>
                        </a:rPr>
                        <a:t>participle</a:t>
                      </a:r>
                      <a:endParaRPr lang="en-US" sz="2800" dirty="0">
                        <a:solidFill>
                          <a:srgbClr val="FF66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set</a:t>
                      </a:r>
                      <a:endParaRPr lang="en-US" sz="2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6388" y="4741168"/>
            <a:ext cx="8007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children set the table every Sunday.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children set the table last night.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0079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2800" b="1" spc="150" dirty="0" smtClean="0">
                <a:ln w="11430"/>
                <a:solidFill>
                  <a:srgbClr val="FF6600"/>
                </a:solidFill>
              </a:rPr>
              <a:t>Forming ‘</a:t>
            </a:r>
            <a:r>
              <a:rPr lang="en-US" sz="2800" b="1" spc="150" dirty="0" err="1" smtClean="0">
                <a:ln w="11430"/>
                <a:solidFill>
                  <a:srgbClr val="FF6600"/>
                </a:solidFill>
              </a:rPr>
              <a:t>wh</a:t>
            </a:r>
            <a:r>
              <a:rPr lang="en-US" sz="2800" b="1" spc="150" dirty="0" smtClean="0">
                <a:ln w="11430"/>
                <a:solidFill>
                  <a:srgbClr val="FF6600"/>
                </a:solidFill>
              </a:rPr>
              <a:t>’ questions</a:t>
            </a:r>
            <a:endParaRPr lang="en-US" sz="2800" b="1" spc="150" dirty="0">
              <a:ln w="11430"/>
              <a:solidFill>
                <a:srgbClr val="FF6600"/>
              </a:solidFill>
            </a:endParaRPr>
          </a:p>
        </p:txBody>
      </p:sp>
      <p:graphicFrame>
        <p:nvGraphicFramePr>
          <p:cNvPr id="3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473957"/>
              </p:ext>
            </p:extLst>
          </p:nvPr>
        </p:nvGraphicFramePr>
        <p:xfrm>
          <a:off x="1295400" y="1143000"/>
          <a:ext cx="6857999" cy="52952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02258"/>
                <a:gridCol w="1389629"/>
                <a:gridCol w="1388242"/>
                <a:gridCol w="1078972"/>
                <a:gridCol w="1698898"/>
              </a:tblGrid>
              <a:tr h="1911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question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auxiliary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subject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verb infinitive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tr-TR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bject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T="45715" marB="45715" anchor="ctr" horzOverflow="overflow"/>
                </a:tc>
              </a:tr>
              <a:tr h="31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Why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How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Where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etc.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I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you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she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you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they 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John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go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 the beach?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gency FB" panose="020B0503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50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6600"/>
                </a:solidFill>
              </a:rPr>
              <a:t>Forms of the past simple tense</a:t>
            </a:r>
            <a:endParaRPr lang="en-US" sz="2800" b="1" spc="150" dirty="0">
              <a:ln w="11430"/>
              <a:solidFill>
                <a:srgbClr val="FF66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5346632"/>
              </p:ext>
            </p:extLst>
          </p:nvPr>
        </p:nvGraphicFramePr>
        <p:xfrm>
          <a:off x="467544" y="548680"/>
          <a:ext cx="7560840" cy="6166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"/>
            <a:ext cx="7696200" cy="936104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>
                <a:solidFill>
                  <a:srgbClr val="FF6600"/>
                </a:solidFill>
              </a:rPr>
              <a:t>We </a:t>
            </a:r>
            <a:r>
              <a:rPr lang="en-US" sz="2000" b="0" dirty="0" smtClean="0">
                <a:solidFill>
                  <a:srgbClr val="FF6600"/>
                </a:solidFill>
              </a:rPr>
              <a:t>use the simple past tense for </a:t>
            </a:r>
            <a:r>
              <a:rPr lang="en-US" sz="2000" dirty="0" smtClean="0">
                <a:solidFill>
                  <a:srgbClr val="FF6600"/>
                </a:solidFill>
              </a:rPr>
              <a:t>an action that began and ended</a:t>
            </a:r>
            <a:r>
              <a:rPr lang="en-US" sz="2000" b="0" dirty="0" smtClean="0">
                <a:solidFill>
                  <a:srgbClr val="FF6600"/>
                </a:solidFill>
              </a:rPr>
              <a:t> at a particular (definite) time in the past.</a:t>
            </a:r>
            <a:endParaRPr lang="en-US" sz="2000" b="0" dirty="0">
              <a:solidFill>
                <a:srgbClr val="FF66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7948006"/>
              </p:ext>
            </p:extLst>
          </p:nvPr>
        </p:nvGraphicFramePr>
        <p:xfrm>
          <a:off x="0" y="1524000"/>
          <a:ext cx="9144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2800" b="1" spc="150" dirty="0" smtClean="0">
                <a:ln w="11430"/>
                <a:solidFill>
                  <a:srgbClr val="FF6600"/>
                </a:solidFill>
              </a:rPr>
              <a:t>Negative sentences</a:t>
            </a:r>
            <a:endParaRPr lang="en-US" sz="2800" b="1" spc="150" dirty="0">
              <a:ln w="11430"/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520527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We add </a:t>
            </a:r>
            <a:r>
              <a:rPr lang="en-US" sz="2800" u="sng" dirty="0" smtClean="0">
                <a:solidFill>
                  <a:srgbClr val="FF6600"/>
                </a:solidFill>
                <a:latin typeface="+mj-lt"/>
              </a:rPr>
              <a:t>“</a:t>
            </a:r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didn’t” before the </a:t>
            </a:r>
            <a:r>
              <a:rPr lang="en-US" sz="2800" u="sng" dirty="0" smtClean="0">
                <a:solidFill>
                  <a:srgbClr val="FF6600"/>
                </a:solidFill>
                <a:latin typeface="+mj-lt"/>
              </a:rPr>
              <a:t>main verb in the </a:t>
            </a:r>
          </a:p>
          <a:p>
            <a:r>
              <a:rPr lang="en-US" sz="2800" u="sng" dirty="0" smtClean="0">
                <a:solidFill>
                  <a:srgbClr val="FF6600"/>
                </a:solidFill>
                <a:latin typeface="+mj-lt"/>
              </a:rPr>
              <a:t>simple form </a:t>
            </a:r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to form negative sentences.</a:t>
            </a: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  <a:p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“I didn’t </a:t>
            </a:r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see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Sandy this morning”.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“John didn’t </a:t>
            </a:r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go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to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church last Sunday”.</a:t>
            </a:r>
          </a:p>
          <a:p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“David didn’t </a:t>
            </a:r>
            <a:r>
              <a:rPr lang="en-US" sz="2800" dirty="0" smtClean="0">
                <a:solidFill>
                  <a:srgbClr val="FF6600"/>
                </a:solidFill>
                <a:latin typeface="+mj-lt"/>
              </a:rPr>
              <a:t>watch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TV last night”.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74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6858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Questions</a:t>
            </a:r>
            <a:endParaRPr lang="en-US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1828800"/>
            <a:ext cx="80010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We add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“</a:t>
            </a:r>
            <a:r>
              <a:rPr lang="en-US" altLang="zh-TW" sz="2800" b="0" dirty="0" smtClean="0">
                <a:latin typeface="Agency FB" panose="020B0503020202020204" pitchFamily="34" charset="0"/>
              </a:rPr>
              <a:t>did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” before the subject</a:t>
            </a:r>
            <a:r>
              <a:rPr lang="zh-TW" altLang="en-US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and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put a “ </a:t>
            </a:r>
            <a:r>
              <a:rPr lang="en-US" altLang="zh-TW" sz="2800" b="0" dirty="0" smtClean="0">
                <a:latin typeface="Agency FB" panose="020B0503020202020204" pitchFamily="34" charset="0"/>
              </a:rPr>
              <a:t>?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 ” (question mark) at the end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to form 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a question.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endParaRPr lang="en-US" altLang="zh-TW" sz="2800" b="0" dirty="0" smtClean="0">
              <a:latin typeface="Agency FB" panose="020B0503020202020204" pitchFamily="34" charset="0"/>
            </a:endParaRP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zh-TW" sz="2800" b="0" dirty="0" smtClean="0">
                <a:latin typeface="Agency FB" panose="020B0503020202020204" pitchFamily="34" charset="0"/>
              </a:rPr>
              <a:t> Did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you</a:t>
            </a:r>
            <a:r>
              <a:rPr lang="en-US" altLang="zh-TW" sz="2800" b="0" dirty="0" smtClean="0">
                <a:latin typeface="Agency FB" panose="020B0503020202020204" pitchFamily="34" charset="0"/>
              </a:rPr>
              <a:t> have breakfast this morning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?</a:t>
            </a: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n-US" altLang="zh-TW" sz="2800" b="0" dirty="0" smtClean="0">
              <a:latin typeface="Agency FB" panose="020B0503020202020204" pitchFamily="34" charset="0"/>
            </a:endParaRP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zh-TW" sz="2800" b="0" dirty="0" smtClean="0">
                <a:latin typeface="Agency FB" panose="020B0503020202020204" pitchFamily="34" charset="0"/>
              </a:rPr>
              <a:t> Did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they </a:t>
            </a:r>
            <a:r>
              <a:rPr lang="en-US" altLang="zh-TW" sz="2800" b="0" dirty="0" smtClean="0">
                <a:latin typeface="Agency FB" panose="020B0503020202020204" pitchFamily="34" charset="0"/>
              </a:rPr>
              <a:t>wash the dishes last night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?</a:t>
            </a: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q"/>
            </a:pPr>
            <a:endParaRPr lang="en-US" altLang="zh-TW" sz="2800" b="0" dirty="0" smtClean="0">
              <a:latin typeface="Agency FB" panose="020B0503020202020204" pitchFamily="34" charset="0"/>
            </a:endParaRP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zh-TW" sz="2800" b="0" dirty="0" smtClean="0">
                <a:latin typeface="Agency FB" panose="020B0503020202020204" pitchFamily="34" charset="0"/>
              </a:rPr>
              <a:t> Did 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he</a:t>
            </a:r>
            <a:r>
              <a:rPr lang="en-US" altLang="zh-TW" sz="2800" b="0" dirty="0" smtClean="0">
                <a:latin typeface="Agency FB" panose="020B0503020202020204" pitchFamily="34" charset="0"/>
              </a:rPr>
              <a:t> bring the umbrella</a:t>
            </a:r>
            <a:r>
              <a:rPr lang="en-US" altLang="zh-TW" sz="2800" b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001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94194" y="1412776"/>
            <a:ext cx="4588768" cy="32194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form of the simple past is the same with all</a:t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subjects.</a:t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It’s usually formed by adding </a:t>
            </a:r>
            <a:r>
              <a:rPr lang="en-US" sz="2800" b="1" spc="150" dirty="0" err="1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</a:t>
            </a:r>
            <a:r>
              <a:rPr lang="en-US" sz="28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to the verb.</a:t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b="1" spc="150" dirty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But…..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74847"/>
              </p:ext>
            </p:extLst>
          </p:nvPr>
        </p:nvGraphicFramePr>
        <p:xfrm>
          <a:off x="683568" y="1403999"/>
          <a:ext cx="2619278" cy="385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639"/>
                <a:gridCol w="1309639"/>
              </a:tblGrid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US" sz="2000" b="0" u="sng" dirty="0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en-US" sz="2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You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He 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She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It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We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55054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They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work</a:t>
                      </a:r>
                      <a:r>
                        <a:rPr lang="en-US" sz="2000" b="0" u="sng" dirty="0" smtClean="0"/>
                        <a:t>ed</a:t>
                      </a:r>
                      <a:endParaRPr lang="en-US" sz="2000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3419872" y="1412776"/>
            <a:ext cx="574322" cy="3845024"/>
          </a:xfrm>
          <a:prstGeom prst="rightBrace">
            <a:avLst>
              <a:gd name="adj1" fmla="val 0"/>
              <a:gd name="adj2" fmla="val 49096"/>
            </a:avLst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black_sportscar_cruising_h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78450"/>
            <a:ext cx="2209800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4876800" cy="391209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…the English language has 2 types of verbs in the past tense:</a:t>
            </a:r>
            <a:r>
              <a:rPr lang="en-US" sz="2800" b="1" spc="150" dirty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800" b="1" spc="150" dirty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   regular verbs</a:t>
            </a:r>
            <a:b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800" b="1" spc="150" dirty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irregular verbs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867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48" y="76200"/>
            <a:ext cx="8229600" cy="762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2800" b="1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Regular verbs</a:t>
            </a:r>
            <a:endParaRPr lang="en-US" sz="2800" b="1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00200"/>
            <a:ext cx="7696200" cy="5483423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Regular verbs are verbs that end with –</a:t>
            </a:r>
            <a:r>
              <a:rPr lang="en-US" sz="2800" spc="150" dirty="0" err="1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</a:t>
            </a:r>
            <a:r>
              <a:rPr lang="en-US" sz="2800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in the past tense.</a:t>
            </a:r>
          </a:p>
          <a:p>
            <a:endParaRPr lang="en-US" sz="2800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alk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 - walk</a:t>
            </a:r>
            <a:r>
              <a:rPr lang="en-US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</a:p>
          <a:p>
            <a:pPr>
              <a:buFont typeface="Wingdings" pitchFamily="2" charset="2"/>
              <a:buChar char="§"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tudy 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studi</a:t>
            </a:r>
            <a:r>
              <a:rPr lang="en-US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</a:p>
          <a:p>
            <a:pPr>
              <a:buFont typeface="Wingdings" pitchFamily="2" charset="2"/>
              <a:buChar char="§"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ry 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cri</a:t>
            </a:r>
            <a:r>
              <a:rPr lang="en-US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	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</a:p>
          <a:p>
            <a:pPr>
              <a:buFont typeface="Wingdings" pitchFamily="2" charset="2"/>
              <a:buChar char="§"/>
            </a:pP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ive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liv</a:t>
            </a:r>
            <a:r>
              <a:rPr lang="en-US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</a:t>
            </a:r>
            <a:r>
              <a:rPr lang="en-US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	</a:t>
            </a:r>
            <a:endParaRPr lang="en-US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24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28184" y="3717032"/>
            <a:ext cx="3048000" cy="22098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Forming the past tense of</a:t>
            </a:r>
          </a:p>
          <a:p>
            <a:r>
              <a:rPr lang="en-US" sz="3600" spc="150" dirty="0" smtClean="0">
                <a:ln w="11430"/>
                <a:solidFill>
                  <a:srgbClr val="FF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regular verbs</a:t>
            </a:r>
            <a:endParaRPr lang="en-US" sz="3600" spc="150" dirty="0">
              <a:ln w="11430"/>
              <a:solidFill>
                <a:srgbClr val="FF66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56743"/>
              </p:ext>
            </p:extLst>
          </p:nvPr>
        </p:nvGraphicFramePr>
        <p:xfrm>
          <a:off x="467544" y="476672"/>
          <a:ext cx="4752529" cy="58400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4176"/>
                <a:gridCol w="1564375"/>
                <a:gridCol w="1603978"/>
              </a:tblGrid>
              <a:tr h="127143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4D4D4D"/>
                          </a:solidFill>
                        </a:rPr>
                        <a:t>verb  ending in…</a:t>
                      </a:r>
                      <a:endParaRPr lang="en-US" sz="20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4D4D4D"/>
                          </a:solidFill>
                        </a:rPr>
                        <a:t>how</a:t>
                      </a:r>
                      <a:r>
                        <a:rPr lang="en-US" sz="2000" baseline="0" dirty="0" smtClean="0">
                          <a:solidFill>
                            <a:srgbClr val="4D4D4D"/>
                          </a:solidFill>
                        </a:rPr>
                        <a:t> to make the simple </a:t>
                      </a:r>
                      <a:r>
                        <a:rPr lang="en-US" sz="2000" baseline="0" dirty="0" smtClean="0">
                          <a:solidFill>
                            <a:srgbClr val="4D4D4D"/>
                          </a:solidFill>
                        </a:rPr>
                        <a:t>past</a:t>
                      </a:r>
                      <a:endParaRPr lang="en-US" sz="20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4D4D4D"/>
                          </a:solidFill>
                        </a:rPr>
                        <a:t>examples</a:t>
                      </a:r>
                      <a:endParaRPr lang="en-US" sz="2000" dirty="0">
                        <a:solidFill>
                          <a:srgbClr val="4D4D4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384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ending</a:t>
                      </a:r>
                      <a:r>
                        <a:rPr lang="en-US" sz="2000" baseline="0" dirty="0" smtClean="0"/>
                        <a:t> in e: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 add –d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live</a:t>
                      </a:r>
                      <a:r>
                        <a:rPr lang="en-US" sz="2000" baseline="0" dirty="0" smtClean="0"/>
                        <a:t> - lived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6528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ending</a:t>
                      </a:r>
                      <a:r>
                        <a:rPr lang="en-US" sz="2000" baseline="0" dirty="0" smtClean="0"/>
                        <a:t> in one vowel + one consonant but not w or y: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double</a:t>
                      </a:r>
                      <a:r>
                        <a:rPr lang="en-US" sz="2000" baseline="0" dirty="0" smtClean="0"/>
                        <a:t> the consonant and add –</a:t>
                      </a:r>
                      <a:r>
                        <a:rPr lang="en-US" sz="2000" baseline="0" dirty="0" err="1" smtClean="0"/>
                        <a:t>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commit - commi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tt</a:t>
                      </a:r>
                      <a:r>
                        <a:rPr lang="en-US" sz="2000" dirty="0" smtClean="0"/>
                        <a:t>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7143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Ending</a:t>
                      </a:r>
                      <a:r>
                        <a:rPr lang="en-US" sz="2000" baseline="0" dirty="0" smtClean="0"/>
                        <a:t> in y: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change</a:t>
                      </a:r>
                      <a:r>
                        <a:rPr lang="en-US" sz="2000" baseline="0" dirty="0" smtClean="0"/>
                        <a:t> y to i and add -</a:t>
                      </a:r>
                      <a:r>
                        <a:rPr lang="en-US" sz="2000" baseline="0" dirty="0" err="1" smtClean="0"/>
                        <a:t>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cry</a:t>
                      </a:r>
                      <a:r>
                        <a:rPr lang="en-US" sz="2000" baseline="0" dirty="0" smtClean="0"/>
                        <a:t>-cried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384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Anything</a:t>
                      </a:r>
                      <a:r>
                        <a:rPr lang="en-US" sz="2000" baseline="0" dirty="0" smtClean="0"/>
                        <a:t> else: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</a:t>
                      </a:r>
                      <a:r>
                        <a:rPr lang="en-US" sz="2000" baseline="0" dirty="0" smtClean="0"/>
                        <a:t> -</a:t>
                      </a:r>
                      <a:r>
                        <a:rPr lang="en-US" sz="2000" baseline="0" dirty="0" err="1" smtClean="0"/>
                        <a:t>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boil-boiled</a:t>
                      </a:r>
                    </a:p>
                    <a:p>
                      <a:r>
                        <a:rPr lang="en-US" sz="2000" dirty="0" smtClean="0"/>
                        <a:t>fill-filled</a:t>
                      </a:r>
                    </a:p>
                    <a:p>
                      <a:r>
                        <a:rPr lang="en-US" sz="2000" dirty="0" smtClean="0"/>
                        <a:t>play-played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130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rfare_fanfare">
  <a:themeElements>
    <a:clrScheme name="carfare_fanfa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fare_fanfa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fare_fanfa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fare_fanfa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fare_fanfa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fare_fanfa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fare_fanfa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fare_fanfa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913</TotalTime>
  <Words>593</Words>
  <Application>Microsoft Office PowerPoint</Application>
  <PresentationFormat>On-screen Show (4:3)</PresentationFormat>
  <Paragraphs>165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Unicode MS</vt:lpstr>
      <vt:lpstr>Agency FB</vt:lpstr>
      <vt:lpstr>Arial</vt:lpstr>
      <vt:lpstr>Arial Black</vt:lpstr>
      <vt:lpstr>Bauhaus 93</vt:lpstr>
      <vt:lpstr>Calibri</vt:lpstr>
      <vt:lpstr>Cordia New</vt:lpstr>
      <vt:lpstr>MV Boli</vt:lpstr>
      <vt:lpstr>Times New Roman</vt:lpstr>
      <vt:lpstr>Wingdings</vt:lpstr>
      <vt:lpstr>carfare_fanfare</vt:lpstr>
      <vt:lpstr>Past simple tense</vt:lpstr>
      <vt:lpstr>Forms of the past simple tense</vt:lpstr>
      <vt:lpstr>PowerPoint Presentation</vt:lpstr>
      <vt:lpstr>Negative sentences</vt:lpstr>
      <vt:lpstr>Questions</vt:lpstr>
      <vt:lpstr>The form of the simple past is the same with all subjects.  It’s usually formed by adding ed to the verb.  But…..</vt:lpstr>
      <vt:lpstr>…the English language has 2 types of verbs in the past tense: 1.   regular verbs 2. irregular verbs</vt:lpstr>
      <vt:lpstr>Regular verbs</vt:lpstr>
      <vt:lpstr>PowerPoint Presentation</vt:lpstr>
      <vt:lpstr>Irregular verbs</vt:lpstr>
      <vt:lpstr>Other irregular have a different kind of changes. You have to memorize them.</vt:lpstr>
      <vt:lpstr>Past tense forms, regular and irregular</vt:lpstr>
      <vt:lpstr>Some irregular verbs don’t change at all.</vt:lpstr>
      <vt:lpstr>Forming ‘wh’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TOSHIBA</dc:creator>
  <cp:lastModifiedBy>TOPCOM</cp:lastModifiedBy>
  <cp:revision>119</cp:revision>
  <dcterms:created xsi:type="dcterms:W3CDTF">2012-10-02T12:07:16Z</dcterms:created>
  <dcterms:modified xsi:type="dcterms:W3CDTF">2017-04-09T06:52:15Z</dcterms:modified>
</cp:coreProperties>
</file>