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90" r:id="rId3"/>
    <p:sldId id="286" r:id="rId4"/>
    <p:sldId id="287" r:id="rId5"/>
    <p:sldId id="267" r:id="rId6"/>
    <p:sldId id="268" r:id="rId7"/>
    <p:sldId id="273" r:id="rId8"/>
    <p:sldId id="276" r:id="rId9"/>
    <p:sldId id="270" r:id="rId10"/>
    <p:sldId id="275" r:id="rId11"/>
    <p:sldId id="271" r:id="rId12"/>
    <p:sldId id="269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8EEFE"/>
    <a:srgbClr val="96EAFE"/>
    <a:srgbClr val="7C5989"/>
    <a:srgbClr val="000066"/>
    <a:srgbClr val="333399"/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A566A-45DA-4A24-A2DC-388259F8684E}" type="doc">
      <dgm:prSet loTypeId="urn:microsoft.com/office/officeart/2008/layout/TitlePictureLineup" loCatId="pictur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EDD35E-5AFA-44C5-AB6A-E9219CB01E23}">
      <dgm:prSet phldrT="[Text]"/>
      <dgm:spPr/>
      <dgm:t>
        <a:bodyPr/>
        <a:lstStyle/>
        <a:p>
          <a:r>
            <a:rPr 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rPr>
            <a:t>a person</a:t>
          </a:r>
          <a:endParaRPr 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C7654293-6211-4768-B296-D413017A7DB2}" type="parTrans" cxnId="{4A9D5461-76FF-460A-BD33-7309556728B6}">
      <dgm:prSet/>
      <dgm:spPr/>
      <dgm:t>
        <a:bodyPr/>
        <a:lstStyle/>
        <a:p>
          <a:endParaRPr 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C64D994D-E6D0-4ACC-84F4-806A7F851D57}" type="sibTrans" cxnId="{4A9D5461-76FF-460A-BD33-7309556728B6}">
      <dgm:prSet/>
      <dgm:spPr/>
      <dgm:t>
        <a:bodyPr/>
        <a:lstStyle/>
        <a:p>
          <a:endParaRPr 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F8B56D02-083D-437A-BA87-741E706BD539}">
      <dgm:prSet phldrT="[Text]"/>
      <dgm:spPr/>
      <dgm:t>
        <a:bodyPr/>
        <a:lstStyle/>
        <a:p>
          <a:r>
            <a:rPr 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rPr>
            <a:t> a thing</a:t>
          </a:r>
          <a:endParaRPr 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2C7F7643-161E-43B0-88BF-AF700860E51C}" type="parTrans" cxnId="{8688D048-ED81-42E6-93A9-6983DEBF9220}">
      <dgm:prSet/>
      <dgm:spPr/>
      <dgm:t>
        <a:bodyPr/>
        <a:lstStyle/>
        <a:p>
          <a:endParaRPr 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A0EABFE8-5E96-4265-99FE-675C462AAA00}" type="sibTrans" cxnId="{8688D048-ED81-42E6-93A9-6983DEBF9220}">
      <dgm:prSet/>
      <dgm:spPr/>
      <dgm:t>
        <a:bodyPr/>
        <a:lstStyle/>
        <a:p>
          <a:endParaRPr 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C071E63F-2F57-4FA4-84EC-A7076F0FC9ED}">
      <dgm:prSet phldrT="[Text]"/>
      <dgm:spPr/>
      <dgm:t>
        <a:bodyPr/>
        <a:lstStyle/>
        <a:p>
          <a:r>
            <a:rPr 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rPr>
            <a:t>a place</a:t>
          </a:r>
          <a:endParaRPr 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002AFB69-9C6E-400C-9C5D-A66FD3D27474}" type="sibTrans" cxnId="{C181A964-3834-4385-87D5-0279F44B610A}">
      <dgm:prSet/>
      <dgm:spPr/>
      <dgm:t>
        <a:bodyPr/>
        <a:lstStyle/>
        <a:p>
          <a:endParaRPr 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E9695ECA-0827-4F58-9953-9F49DBDE24C0}" type="parTrans" cxnId="{C181A964-3834-4385-87D5-0279F44B610A}">
      <dgm:prSet/>
      <dgm:spPr/>
      <dgm:t>
        <a:bodyPr/>
        <a:lstStyle/>
        <a:p>
          <a:endParaRPr 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gency FB" panose="020B0503020202020204" pitchFamily="34" charset="0"/>
          </a:endParaRPr>
        </a:p>
      </dgm:t>
    </dgm:pt>
    <dgm:pt modelId="{5CA39E15-1B50-4DDE-BF5C-FE04E61AD656}" type="pres">
      <dgm:prSet presAssocID="{B05A566A-45DA-4A24-A2DC-388259F8684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190D673-97FB-45FD-BF38-DAAFC2177493}" type="pres">
      <dgm:prSet presAssocID="{92EDD35E-5AFA-44C5-AB6A-E9219CB01E23}" presName="composite" presStyleCnt="0"/>
      <dgm:spPr/>
      <dgm:t>
        <a:bodyPr/>
        <a:lstStyle/>
        <a:p>
          <a:endParaRPr lang="en-US"/>
        </a:p>
      </dgm:t>
    </dgm:pt>
    <dgm:pt modelId="{8A575879-216C-4037-84EB-9CDC72852335}" type="pres">
      <dgm:prSet presAssocID="{92EDD35E-5AFA-44C5-AB6A-E9219CB01E23}" presName="Accent" presStyleLbl="alignAcc1" presStyleIdx="0" presStyleCnt="3"/>
      <dgm:spPr/>
      <dgm:t>
        <a:bodyPr/>
        <a:lstStyle/>
        <a:p>
          <a:endParaRPr lang="en-US"/>
        </a:p>
      </dgm:t>
    </dgm:pt>
    <dgm:pt modelId="{6C81486B-1E65-4234-89A9-E04669133A7A}" type="pres">
      <dgm:prSet presAssocID="{92EDD35E-5AFA-44C5-AB6A-E9219CB01E23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7EB05F-FAC5-4096-B3B3-46A32ED321B6}" type="pres">
      <dgm:prSet presAssocID="{92EDD35E-5AFA-44C5-AB6A-E9219CB01E23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501A5-8E5D-4A17-8C75-87FE9F096B3A}" type="pres">
      <dgm:prSet presAssocID="{92EDD35E-5AFA-44C5-AB6A-E9219CB01E23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6E23-5613-4E6A-85D3-621DC96C7FB9}" type="pres">
      <dgm:prSet presAssocID="{C64D994D-E6D0-4ACC-84F4-806A7F851D57}" presName="sibTrans" presStyleCnt="0"/>
      <dgm:spPr/>
      <dgm:t>
        <a:bodyPr/>
        <a:lstStyle/>
        <a:p>
          <a:endParaRPr lang="en-US"/>
        </a:p>
      </dgm:t>
    </dgm:pt>
    <dgm:pt modelId="{414E0E21-349B-4DEB-A553-E9DEB967DAD6}" type="pres">
      <dgm:prSet presAssocID="{C071E63F-2F57-4FA4-84EC-A7076F0FC9ED}" presName="composite" presStyleCnt="0"/>
      <dgm:spPr/>
      <dgm:t>
        <a:bodyPr/>
        <a:lstStyle/>
        <a:p>
          <a:endParaRPr lang="en-US"/>
        </a:p>
      </dgm:t>
    </dgm:pt>
    <dgm:pt modelId="{4704F5FC-C4DE-4945-9C0D-8C9D599BA820}" type="pres">
      <dgm:prSet presAssocID="{C071E63F-2F57-4FA4-84EC-A7076F0FC9ED}" presName="Accent" presStyleLbl="alignAcc1" presStyleIdx="1" presStyleCnt="3"/>
      <dgm:spPr/>
      <dgm:t>
        <a:bodyPr/>
        <a:lstStyle/>
        <a:p>
          <a:endParaRPr lang="en-US"/>
        </a:p>
      </dgm:t>
    </dgm:pt>
    <dgm:pt modelId="{8CA814B4-AE26-49D5-8F4B-ED59A2889219}" type="pres">
      <dgm:prSet presAssocID="{C071E63F-2F57-4FA4-84EC-A7076F0FC9ED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D45E481-B116-40C2-8B9C-15B4EACBEC7F}" type="pres">
      <dgm:prSet presAssocID="{C071E63F-2F57-4FA4-84EC-A7076F0FC9E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7C996-6344-4D34-89DA-DB6C20FB3B8E}" type="pres">
      <dgm:prSet presAssocID="{C071E63F-2F57-4FA4-84EC-A7076F0FC9ED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4DB32-5324-4200-861C-79695516919E}" type="pres">
      <dgm:prSet presAssocID="{002AFB69-9C6E-400C-9C5D-A66FD3D27474}" presName="sibTrans" presStyleCnt="0"/>
      <dgm:spPr/>
      <dgm:t>
        <a:bodyPr/>
        <a:lstStyle/>
        <a:p>
          <a:endParaRPr lang="en-US"/>
        </a:p>
      </dgm:t>
    </dgm:pt>
    <dgm:pt modelId="{E56D3392-412E-4293-8EB0-81BC42067B24}" type="pres">
      <dgm:prSet presAssocID="{F8B56D02-083D-437A-BA87-741E706BD539}" presName="composite" presStyleCnt="0"/>
      <dgm:spPr/>
      <dgm:t>
        <a:bodyPr/>
        <a:lstStyle/>
        <a:p>
          <a:endParaRPr lang="en-US"/>
        </a:p>
      </dgm:t>
    </dgm:pt>
    <dgm:pt modelId="{DC1F0DFE-9DDA-4C32-B024-0C38E6225FF6}" type="pres">
      <dgm:prSet presAssocID="{F8B56D02-083D-437A-BA87-741E706BD539}" presName="Accent" presStyleLbl="alignAcc1" presStyleIdx="2" presStyleCnt="3"/>
      <dgm:spPr/>
      <dgm:t>
        <a:bodyPr/>
        <a:lstStyle/>
        <a:p>
          <a:endParaRPr lang="en-US"/>
        </a:p>
      </dgm:t>
    </dgm:pt>
    <dgm:pt modelId="{E3139FE3-E2CA-49E4-8E0B-3DB301608658}" type="pres">
      <dgm:prSet presAssocID="{F8B56D02-083D-437A-BA87-741E706BD539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78BDE8-562B-4A35-A1D6-B70B8758FB5A}" type="pres">
      <dgm:prSet presAssocID="{F8B56D02-083D-437A-BA87-741E706BD539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038C-7954-488F-8DDF-AF49B5E07F0F}" type="pres">
      <dgm:prSet presAssocID="{F8B56D02-083D-437A-BA87-741E706BD539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C504C-F7FE-44D7-9BE4-83F4D7B6FB59}" type="presOf" srcId="{F8B56D02-083D-437A-BA87-741E706BD539}" destId="{522E038C-7954-488F-8DDF-AF49B5E07F0F}" srcOrd="0" destOrd="0" presId="urn:microsoft.com/office/officeart/2008/layout/TitlePictureLineup"/>
    <dgm:cxn modelId="{4A9D5461-76FF-460A-BD33-7309556728B6}" srcId="{B05A566A-45DA-4A24-A2DC-388259F8684E}" destId="{92EDD35E-5AFA-44C5-AB6A-E9219CB01E23}" srcOrd="0" destOrd="0" parTransId="{C7654293-6211-4768-B296-D413017A7DB2}" sibTransId="{C64D994D-E6D0-4ACC-84F4-806A7F851D57}"/>
    <dgm:cxn modelId="{36AFF371-BE03-4169-9569-93F9C39BBEEE}" type="presOf" srcId="{C071E63F-2F57-4FA4-84EC-A7076F0FC9ED}" destId="{4427C996-6344-4D34-89DA-DB6C20FB3B8E}" srcOrd="0" destOrd="0" presId="urn:microsoft.com/office/officeart/2008/layout/TitlePictureLineup"/>
    <dgm:cxn modelId="{C181A964-3834-4385-87D5-0279F44B610A}" srcId="{B05A566A-45DA-4A24-A2DC-388259F8684E}" destId="{C071E63F-2F57-4FA4-84EC-A7076F0FC9ED}" srcOrd="1" destOrd="0" parTransId="{E9695ECA-0827-4F58-9953-9F49DBDE24C0}" sibTransId="{002AFB69-9C6E-400C-9C5D-A66FD3D27474}"/>
    <dgm:cxn modelId="{8688D048-ED81-42E6-93A9-6983DEBF9220}" srcId="{B05A566A-45DA-4A24-A2DC-388259F8684E}" destId="{F8B56D02-083D-437A-BA87-741E706BD539}" srcOrd="2" destOrd="0" parTransId="{2C7F7643-161E-43B0-88BF-AF700860E51C}" sibTransId="{A0EABFE8-5E96-4265-99FE-675C462AAA00}"/>
    <dgm:cxn modelId="{746DC919-F0C5-43C6-92A7-A0CC13B078F6}" type="presOf" srcId="{B05A566A-45DA-4A24-A2DC-388259F8684E}" destId="{5CA39E15-1B50-4DDE-BF5C-FE04E61AD656}" srcOrd="0" destOrd="0" presId="urn:microsoft.com/office/officeart/2008/layout/TitlePictureLineup"/>
    <dgm:cxn modelId="{28E97F43-E00A-41A5-8691-188CCBAB3842}" type="presOf" srcId="{92EDD35E-5AFA-44C5-AB6A-E9219CB01E23}" destId="{F32501A5-8E5D-4A17-8C75-87FE9F096B3A}" srcOrd="0" destOrd="0" presId="urn:microsoft.com/office/officeart/2008/layout/TitlePictureLineup"/>
    <dgm:cxn modelId="{700A93CD-F87A-4B2D-8914-B6A9BA25ADCE}" type="presParOf" srcId="{5CA39E15-1B50-4DDE-BF5C-FE04E61AD656}" destId="{7190D673-97FB-45FD-BF38-DAAFC2177493}" srcOrd="0" destOrd="0" presId="urn:microsoft.com/office/officeart/2008/layout/TitlePictureLineup"/>
    <dgm:cxn modelId="{EBB5C323-8A30-4059-93E1-CDBD70C625D1}" type="presParOf" srcId="{7190D673-97FB-45FD-BF38-DAAFC2177493}" destId="{8A575879-216C-4037-84EB-9CDC72852335}" srcOrd="0" destOrd="0" presId="urn:microsoft.com/office/officeart/2008/layout/TitlePictureLineup"/>
    <dgm:cxn modelId="{8724F9FB-24D5-431E-9F94-4933E65F268B}" type="presParOf" srcId="{7190D673-97FB-45FD-BF38-DAAFC2177493}" destId="{6C81486B-1E65-4234-89A9-E04669133A7A}" srcOrd="1" destOrd="0" presId="urn:microsoft.com/office/officeart/2008/layout/TitlePictureLineup"/>
    <dgm:cxn modelId="{0B8B48E6-AFD7-4B5E-8650-E3E8DE207F51}" type="presParOf" srcId="{7190D673-97FB-45FD-BF38-DAAFC2177493}" destId="{617EB05F-FAC5-4096-B3B3-46A32ED321B6}" srcOrd="2" destOrd="0" presId="urn:microsoft.com/office/officeart/2008/layout/TitlePictureLineup"/>
    <dgm:cxn modelId="{452D8E5F-2034-4DF6-97A7-3378236CF7CE}" type="presParOf" srcId="{7190D673-97FB-45FD-BF38-DAAFC2177493}" destId="{F32501A5-8E5D-4A17-8C75-87FE9F096B3A}" srcOrd="3" destOrd="0" presId="urn:microsoft.com/office/officeart/2008/layout/TitlePictureLineup"/>
    <dgm:cxn modelId="{B8B04872-DB1C-4785-92F4-F8184CAB766C}" type="presParOf" srcId="{5CA39E15-1B50-4DDE-BF5C-FE04E61AD656}" destId="{F14A6E23-5613-4E6A-85D3-621DC96C7FB9}" srcOrd="1" destOrd="0" presId="urn:microsoft.com/office/officeart/2008/layout/TitlePictureLineup"/>
    <dgm:cxn modelId="{ED75AFF2-F44D-4B0C-ABF9-2309D2A6828C}" type="presParOf" srcId="{5CA39E15-1B50-4DDE-BF5C-FE04E61AD656}" destId="{414E0E21-349B-4DEB-A553-E9DEB967DAD6}" srcOrd="2" destOrd="0" presId="urn:microsoft.com/office/officeart/2008/layout/TitlePictureLineup"/>
    <dgm:cxn modelId="{7CFFF33F-1C20-45B9-B2A5-805A2C24B79F}" type="presParOf" srcId="{414E0E21-349B-4DEB-A553-E9DEB967DAD6}" destId="{4704F5FC-C4DE-4945-9C0D-8C9D599BA820}" srcOrd="0" destOrd="0" presId="urn:microsoft.com/office/officeart/2008/layout/TitlePictureLineup"/>
    <dgm:cxn modelId="{62FE38D5-A9B8-4178-BB27-9DBAE4943AD8}" type="presParOf" srcId="{414E0E21-349B-4DEB-A553-E9DEB967DAD6}" destId="{8CA814B4-AE26-49D5-8F4B-ED59A2889219}" srcOrd="1" destOrd="0" presId="urn:microsoft.com/office/officeart/2008/layout/TitlePictureLineup"/>
    <dgm:cxn modelId="{F3DBEC6F-E467-43AF-8DDA-21BAB00C0D98}" type="presParOf" srcId="{414E0E21-349B-4DEB-A553-E9DEB967DAD6}" destId="{ED45E481-B116-40C2-8B9C-15B4EACBEC7F}" srcOrd="2" destOrd="0" presId="urn:microsoft.com/office/officeart/2008/layout/TitlePictureLineup"/>
    <dgm:cxn modelId="{2D508D6C-8AC5-4F86-A3C0-2EA1D026D147}" type="presParOf" srcId="{414E0E21-349B-4DEB-A553-E9DEB967DAD6}" destId="{4427C996-6344-4D34-89DA-DB6C20FB3B8E}" srcOrd="3" destOrd="0" presId="urn:microsoft.com/office/officeart/2008/layout/TitlePictureLineup"/>
    <dgm:cxn modelId="{93CE3F8F-A4EE-4ACD-9B42-B5D0D91A1ED4}" type="presParOf" srcId="{5CA39E15-1B50-4DDE-BF5C-FE04E61AD656}" destId="{C484DB32-5324-4200-861C-79695516919E}" srcOrd="3" destOrd="0" presId="urn:microsoft.com/office/officeart/2008/layout/TitlePictureLineup"/>
    <dgm:cxn modelId="{17A5BA41-29BC-4405-91E2-DE1E11202AFF}" type="presParOf" srcId="{5CA39E15-1B50-4DDE-BF5C-FE04E61AD656}" destId="{E56D3392-412E-4293-8EB0-81BC42067B24}" srcOrd="4" destOrd="0" presId="urn:microsoft.com/office/officeart/2008/layout/TitlePictureLineup"/>
    <dgm:cxn modelId="{C82D7202-9192-4E9D-8F22-81CB4B2B510F}" type="presParOf" srcId="{E56D3392-412E-4293-8EB0-81BC42067B24}" destId="{DC1F0DFE-9DDA-4C32-B024-0C38E6225FF6}" srcOrd="0" destOrd="0" presId="urn:microsoft.com/office/officeart/2008/layout/TitlePictureLineup"/>
    <dgm:cxn modelId="{C70DCF20-5824-477E-ADE3-794C4E9A7456}" type="presParOf" srcId="{E56D3392-412E-4293-8EB0-81BC42067B24}" destId="{E3139FE3-E2CA-49E4-8E0B-3DB301608658}" srcOrd="1" destOrd="0" presId="urn:microsoft.com/office/officeart/2008/layout/TitlePictureLineup"/>
    <dgm:cxn modelId="{FA55E96A-8B9A-437C-B6AB-8B253767A2B1}" type="presParOf" srcId="{E56D3392-412E-4293-8EB0-81BC42067B24}" destId="{CE78BDE8-562B-4A35-A1D6-B70B8758FB5A}" srcOrd="2" destOrd="0" presId="urn:microsoft.com/office/officeart/2008/layout/TitlePictureLineup"/>
    <dgm:cxn modelId="{4B253B5B-88FC-4241-8166-FF7025AE68E6}" type="presParOf" srcId="{E56D3392-412E-4293-8EB0-81BC42067B24}" destId="{522E038C-7954-488F-8DDF-AF49B5E07F0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1539B-D7F2-4368-A13F-6BB57D605D0B}" type="doc">
      <dgm:prSet loTypeId="urn:microsoft.com/office/officeart/2008/layout/AscendingPictureAccentProcess" loCatId="pictur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559CE8-DB4B-4940-A4A5-23B9C967BF21}">
      <dgm:prSet phldrT="[Text]"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book = </a:t>
          </a:r>
          <a:r>
            <a:rPr lang="en-US" sz="2000" u="sng" dirty="0" smtClean="0">
              <a:latin typeface="Agency FB" panose="020B0503020202020204" pitchFamily="34" charset="0"/>
            </a:rPr>
            <a:t>thing</a:t>
          </a:r>
          <a:endParaRPr lang="en-US" sz="2000" u="sng" dirty="0">
            <a:latin typeface="Agency FB" panose="020B0503020202020204" pitchFamily="34" charset="0"/>
          </a:endParaRPr>
        </a:p>
      </dgm:t>
    </dgm:pt>
    <dgm:pt modelId="{32702407-7F0F-4BC4-A3B9-A5708DB99B2B}" type="parTrans" cxnId="{9E030B45-39AA-49B3-A927-81AD48695450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64362FD7-8961-4057-9D06-011EA21B0110}" type="sibTrans" cxnId="{9E030B45-39AA-49B3-A927-81AD4869545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29FD089B-0533-4D0A-B063-703FC7BC3FAD}">
      <dgm:prSet phldrT="[Text]"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nurse = </a:t>
          </a:r>
          <a:r>
            <a:rPr lang="en-US" sz="2000" u="sng" dirty="0" smtClean="0">
              <a:latin typeface="Agency FB" panose="020B0503020202020204" pitchFamily="34" charset="0"/>
            </a:rPr>
            <a:t>person</a:t>
          </a:r>
          <a:endParaRPr lang="en-US" sz="2000" u="sng" dirty="0">
            <a:latin typeface="Agency FB" panose="020B0503020202020204" pitchFamily="34" charset="0"/>
          </a:endParaRPr>
        </a:p>
      </dgm:t>
    </dgm:pt>
    <dgm:pt modelId="{0D8DC224-8FDF-4294-8720-7C8CD300D229}" type="parTrans" cxnId="{1CA9F8E9-91AE-44AE-8C7D-42336CAC1C32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B00962D2-49BF-4588-9B9F-A4298D54D19D}" type="sibTrans" cxnId="{1CA9F8E9-91AE-44AE-8C7D-42336CAC1C3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3F546AD2-7D1B-428E-A077-1F7959A14F67}">
      <dgm:prSet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cat = </a:t>
          </a:r>
          <a:r>
            <a:rPr lang="en-US" sz="2000" u="sng" dirty="0" smtClean="0">
              <a:latin typeface="Agency FB" panose="020B0503020202020204" pitchFamily="34" charset="0"/>
            </a:rPr>
            <a:t>thing</a:t>
          </a:r>
          <a:endParaRPr lang="en-US" sz="2000" u="sng" dirty="0">
            <a:latin typeface="Agency FB" panose="020B0503020202020204" pitchFamily="34" charset="0"/>
          </a:endParaRPr>
        </a:p>
      </dgm:t>
    </dgm:pt>
    <dgm:pt modelId="{29F19F79-334E-4B14-9AB9-15984430B206}" type="parTrans" cxnId="{E0C100CE-7DF2-4004-B0E4-1EB6D53C4340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09D098B2-B6F7-4A2C-B0FF-F79B6516BC8D}" type="sibTrans" cxnId="{E0C100CE-7DF2-4004-B0E4-1EB6D53C434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C7D4A391-8953-44FB-80DC-7CD8F6B17F97}">
      <dgm:prSet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queen = </a:t>
          </a:r>
          <a:r>
            <a:rPr lang="en-US" sz="2000" u="sng" dirty="0" smtClean="0">
              <a:latin typeface="Agency FB" panose="020B0503020202020204" pitchFamily="34" charset="0"/>
            </a:rPr>
            <a:t>person</a:t>
          </a:r>
          <a:endParaRPr lang="en-US" sz="2000" u="sng" dirty="0">
            <a:latin typeface="Agency FB" panose="020B0503020202020204" pitchFamily="34" charset="0"/>
          </a:endParaRPr>
        </a:p>
      </dgm:t>
    </dgm:pt>
    <dgm:pt modelId="{7B5BEE76-6FEA-4552-8CDD-C330A5071DDB}" type="parTrans" cxnId="{0DA35888-520B-43CF-8F43-ECB50607D30B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35381E49-7FF7-40DB-BB88-DCF038E32B21}" type="sibTrans" cxnId="{0DA35888-520B-43CF-8F43-ECB50607D30B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7ACFFEA7-26E5-4D5C-9526-056B48770000}">
      <dgm:prSet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umbrella = </a:t>
          </a:r>
          <a:r>
            <a:rPr lang="en-US" sz="2000" u="sng" dirty="0" smtClean="0">
              <a:latin typeface="Agency FB" panose="020B0503020202020204" pitchFamily="34" charset="0"/>
            </a:rPr>
            <a:t>thing</a:t>
          </a:r>
          <a:endParaRPr lang="en-US" sz="2000" u="sng" dirty="0">
            <a:latin typeface="Agency FB" panose="020B0503020202020204" pitchFamily="34" charset="0"/>
          </a:endParaRPr>
        </a:p>
      </dgm:t>
    </dgm:pt>
    <dgm:pt modelId="{C42CDD62-6B4F-4113-B251-A8B0BD4FEA5E}" type="parTrans" cxnId="{EF36E62F-3033-4827-B716-1C1FB30AA784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D7060DA4-F0D7-4223-9840-876AAC757660}" type="sibTrans" cxnId="{EF36E62F-3033-4827-B716-1C1FB30AA784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1A0B118C-F588-4AD9-9885-E582E53F4EA1}">
      <dgm:prSet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temple = </a:t>
          </a:r>
          <a:r>
            <a:rPr lang="en-US" sz="2000" u="sng" dirty="0" smtClean="0">
              <a:latin typeface="Agency FB" panose="020B0503020202020204" pitchFamily="34" charset="0"/>
            </a:rPr>
            <a:t>place</a:t>
          </a:r>
          <a:endParaRPr lang="en-US" sz="2000" u="sng" dirty="0">
            <a:latin typeface="Agency FB" panose="020B0503020202020204" pitchFamily="34" charset="0"/>
          </a:endParaRPr>
        </a:p>
      </dgm:t>
    </dgm:pt>
    <dgm:pt modelId="{EE2B8DAB-363C-41CA-9679-09A2DA99C3E2}" type="parTrans" cxnId="{0EEEDCDE-CD38-4ECC-B1EA-992B2680EBF3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1B5FC99B-F462-4C2A-BA83-CCD7D9005CE4}" type="sibTrans" cxnId="{0EEEDCDE-CD38-4ECC-B1EA-992B2680EBF3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F1CB27C9-0F2A-4BEF-81BF-B69A3E418823}" type="pres">
      <dgm:prSet presAssocID="{2BA1539B-D7F2-4368-A13F-6BB57D605D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DC6B9A-1633-48E7-878A-137A2AFE0BDF}" type="pres">
      <dgm:prSet presAssocID="{2BA1539B-D7F2-4368-A13F-6BB57D605D0B}" presName="dot1" presStyleLbl="alignNode1" presStyleIdx="0" presStyleCnt="17"/>
      <dgm:spPr/>
    </dgm:pt>
    <dgm:pt modelId="{93D43DCC-20C5-4BB7-A700-757158D0C7DE}" type="pres">
      <dgm:prSet presAssocID="{2BA1539B-D7F2-4368-A13F-6BB57D605D0B}" presName="dot2" presStyleLbl="alignNode1" presStyleIdx="1" presStyleCnt="17"/>
      <dgm:spPr/>
    </dgm:pt>
    <dgm:pt modelId="{1FD6E406-CF15-4380-A051-0E97E58F8C30}" type="pres">
      <dgm:prSet presAssocID="{2BA1539B-D7F2-4368-A13F-6BB57D605D0B}" presName="dot3" presStyleLbl="alignNode1" presStyleIdx="2" presStyleCnt="17"/>
      <dgm:spPr/>
    </dgm:pt>
    <dgm:pt modelId="{2BD17377-1F28-4393-AB94-17A2430B5D86}" type="pres">
      <dgm:prSet presAssocID="{2BA1539B-D7F2-4368-A13F-6BB57D605D0B}" presName="dot4" presStyleLbl="alignNode1" presStyleIdx="3" presStyleCnt="17"/>
      <dgm:spPr/>
    </dgm:pt>
    <dgm:pt modelId="{1AEF30CF-84CD-4C85-A71A-FD1FF7C2D491}" type="pres">
      <dgm:prSet presAssocID="{2BA1539B-D7F2-4368-A13F-6BB57D605D0B}" presName="dot5" presStyleLbl="alignNode1" presStyleIdx="4" presStyleCnt="17"/>
      <dgm:spPr/>
    </dgm:pt>
    <dgm:pt modelId="{D0E73370-D633-49C7-9114-80FD3D179B56}" type="pres">
      <dgm:prSet presAssocID="{2BA1539B-D7F2-4368-A13F-6BB57D605D0B}" presName="dot6" presStyleLbl="alignNode1" presStyleIdx="5" presStyleCnt="17"/>
      <dgm:spPr/>
    </dgm:pt>
    <dgm:pt modelId="{5616AA42-C001-416B-A801-C71ED588A9E0}" type="pres">
      <dgm:prSet presAssocID="{2BA1539B-D7F2-4368-A13F-6BB57D605D0B}" presName="dot7" presStyleLbl="alignNode1" presStyleIdx="6" presStyleCnt="17"/>
      <dgm:spPr/>
    </dgm:pt>
    <dgm:pt modelId="{6BBCBD3F-1D21-4FD3-9668-E412C75D7B9F}" type="pres">
      <dgm:prSet presAssocID="{2BA1539B-D7F2-4368-A13F-6BB57D605D0B}" presName="dot8" presStyleLbl="alignNode1" presStyleIdx="7" presStyleCnt="17"/>
      <dgm:spPr/>
    </dgm:pt>
    <dgm:pt modelId="{A94379E8-EE26-4FF4-92FB-19FB0C0B086E}" type="pres">
      <dgm:prSet presAssocID="{2BA1539B-D7F2-4368-A13F-6BB57D605D0B}" presName="dot9" presStyleLbl="alignNode1" presStyleIdx="8" presStyleCnt="17"/>
      <dgm:spPr/>
    </dgm:pt>
    <dgm:pt modelId="{2272BDD7-BBF3-4B86-8FA3-059FB5DC23EC}" type="pres">
      <dgm:prSet presAssocID="{2BA1539B-D7F2-4368-A13F-6BB57D605D0B}" presName="dot10" presStyleLbl="alignNode1" presStyleIdx="9" presStyleCnt="17"/>
      <dgm:spPr/>
    </dgm:pt>
    <dgm:pt modelId="{7F0DC6F0-BE8F-4C70-8757-3AB4E0A22983}" type="pres">
      <dgm:prSet presAssocID="{2BA1539B-D7F2-4368-A13F-6BB57D605D0B}" presName="dotArrow1" presStyleLbl="alignNode1" presStyleIdx="10" presStyleCnt="17"/>
      <dgm:spPr/>
    </dgm:pt>
    <dgm:pt modelId="{DE37DF16-6C05-473E-AC2A-C0AAEE657071}" type="pres">
      <dgm:prSet presAssocID="{2BA1539B-D7F2-4368-A13F-6BB57D605D0B}" presName="dotArrow2" presStyleLbl="alignNode1" presStyleIdx="11" presStyleCnt="17"/>
      <dgm:spPr/>
    </dgm:pt>
    <dgm:pt modelId="{332F27F9-18FB-4C72-9372-76E5A0313D05}" type="pres">
      <dgm:prSet presAssocID="{2BA1539B-D7F2-4368-A13F-6BB57D605D0B}" presName="dotArrow3" presStyleLbl="alignNode1" presStyleIdx="12" presStyleCnt="17"/>
      <dgm:spPr/>
    </dgm:pt>
    <dgm:pt modelId="{F8A788E3-06EB-4C96-BB30-ADAB051948A6}" type="pres">
      <dgm:prSet presAssocID="{2BA1539B-D7F2-4368-A13F-6BB57D605D0B}" presName="dotArrow4" presStyleLbl="alignNode1" presStyleIdx="13" presStyleCnt="17"/>
      <dgm:spPr/>
    </dgm:pt>
    <dgm:pt modelId="{5A6CDE77-817B-4311-9E0A-4DF22031EAB6}" type="pres">
      <dgm:prSet presAssocID="{2BA1539B-D7F2-4368-A13F-6BB57D605D0B}" presName="dotArrow5" presStyleLbl="alignNode1" presStyleIdx="14" presStyleCnt="17"/>
      <dgm:spPr/>
    </dgm:pt>
    <dgm:pt modelId="{39315314-AD35-4F99-9CC8-AA1F84C91ABA}" type="pres">
      <dgm:prSet presAssocID="{2BA1539B-D7F2-4368-A13F-6BB57D605D0B}" presName="dotArrow6" presStyleLbl="alignNode1" presStyleIdx="15" presStyleCnt="17"/>
      <dgm:spPr/>
    </dgm:pt>
    <dgm:pt modelId="{A289FEE8-1129-4D0E-95BF-53BAA5DD4B5F}" type="pres">
      <dgm:prSet presAssocID="{2BA1539B-D7F2-4368-A13F-6BB57D605D0B}" presName="dotArrow7" presStyleLbl="alignNode1" presStyleIdx="16" presStyleCnt="17"/>
      <dgm:spPr/>
    </dgm:pt>
    <dgm:pt modelId="{D49E7F26-389D-4368-BD2A-B9DFF05EC924}" type="pres">
      <dgm:prSet presAssocID="{37559CE8-DB4B-4940-A4A5-23B9C967BF21}" presName="parTx1" presStyleLbl="node1" presStyleIdx="0" presStyleCnt="6" custScaleY="166594"/>
      <dgm:spPr/>
      <dgm:t>
        <a:bodyPr/>
        <a:lstStyle/>
        <a:p>
          <a:endParaRPr lang="en-US"/>
        </a:p>
      </dgm:t>
    </dgm:pt>
    <dgm:pt modelId="{77884A3E-8E94-4C02-B3D4-F358A6D0DB2F}" type="pres">
      <dgm:prSet presAssocID="{64362FD7-8961-4057-9D06-011EA21B0110}" presName="picture1" presStyleCnt="0"/>
      <dgm:spPr/>
    </dgm:pt>
    <dgm:pt modelId="{F6B53BB8-A42A-440D-A253-A2A4F7A78584}" type="pres">
      <dgm:prSet presAssocID="{64362FD7-8961-4057-9D06-011EA21B0110}" presName="imageRepeatNode" presStyleLbl="fgImgPlace1" presStyleIdx="0" presStyleCnt="6"/>
      <dgm:spPr/>
      <dgm:t>
        <a:bodyPr/>
        <a:lstStyle/>
        <a:p>
          <a:endParaRPr lang="en-US"/>
        </a:p>
      </dgm:t>
    </dgm:pt>
    <dgm:pt modelId="{0E13B88E-DB91-48AA-8D15-BA5ED1A1A14A}" type="pres">
      <dgm:prSet presAssocID="{3F546AD2-7D1B-428E-A077-1F7959A14F67}" presName="parTx2" presStyleLbl="node1" presStyleIdx="1" presStyleCnt="6" custScaleY="120423"/>
      <dgm:spPr/>
      <dgm:t>
        <a:bodyPr/>
        <a:lstStyle/>
        <a:p>
          <a:endParaRPr lang="en-US"/>
        </a:p>
      </dgm:t>
    </dgm:pt>
    <dgm:pt modelId="{BCEDF19E-E6C1-49FD-A128-1256A5D5253E}" type="pres">
      <dgm:prSet presAssocID="{09D098B2-B6F7-4A2C-B0FF-F79B6516BC8D}" presName="picture2" presStyleCnt="0"/>
      <dgm:spPr/>
    </dgm:pt>
    <dgm:pt modelId="{ED771839-9215-4F69-8F9A-27CB046C8C8C}" type="pres">
      <dgm:prSet presAssocID="{09D098B2-B6F7-4A2C-B0FF-F79B6516BC8D}" presName="imageRepeatNode" presStyleLbl="fgImgPlace1" presStyleIdx="1" presStyleCnt="6"/>
      <dgm:spPr/>
      <dgm:t>
        <a:bodyPr/>
        <a:lstStyle/>
        <a:p>
          <a:endParaRPr lang="en-US"/>
        </a:p>
      </dgm:t>
    </dgm:pt>
    <dgm:pt modelId="{CFA4172E-5301-46C5-925F-096EFFEADA23}" type="pres">
      <dgm:prSet presAssocID="{C7D4A391-8953-44FB-80DC-7CD8F6B17F97}" presName="parTx3" presStyleLbl="node1" presStyleIdx="2" presStyleCnt="6" custScaleY="147687"/>
      <dgm:spPr/>
      <dgm:t>
        <a:bodyPr/>
        <a:lstStyle/>
        <a:p>
          <a:endParaRPr lang="en-US"/>
        </a:p>
      </dgm:t>
    </dgm:pt>
    <dgm:pt modelId="{0B753D66-9BED-4F7B-A8B3-4C061A7EA5D0}" type="pres">
      <dgm:prSet presAssocID="{35381E49-7FF7-40DB-BB88-DCF038E32B21}" presName="picture3" presStyleCnt="0"/>
      <dgm:spPr/>
    </dgm:pt>
    <dgm:pt modelId="{1AC61742-19C2-4DA7-93FC-884D906C8BD2}" type="pres">
      <dgm:prSet presAssocID="{35381E49-7FF7-40DB-BB88-DCF038E32B21}" presName="imageRepeatNode" presStyleLbl="fgImgPlace1" presStyleIdx="2" presStyleCnt="6"/>
      <dgm:spPr/>
      <dgm:t>
        <a:bodyPr/>
        <a:lstStyle/>
        <a:p>
          <a:endParaRPr lang="en-US"/>
        </a:p>
      </dgm:t>
    </dgm:pt>
    <dgm:pt modelId="{CA41D862-1116-436E-ABBA-D949CA8CE85B}" type="pres">
      <dgm:prSet presAssocID="{7ACFFEA7-26E5-4D5C-9526-056B48770000}" presName="parTx4" presStyleLbl="node1" presStyleIdx="3" presStyleCnt="6" custScaleY="141166"/>
      <dgm:spPr/>
      <dgm:t>
        <a:bodyPr/>
        <a:lstStyle/>
        <a:p>
          <a:endParaRPr lang="en-US"/>
        </a:p>
      </dgm:t>
    </dgm:pt>
    <dgm:pt modelId="{0D4DE709-C276-4893-B811-AF9D8F72B567}" type="pres">
      <dgm:prSet presAssocID="{D7060DA4-F0D7-4223-9840-876AAC757660}" presName="picture4" presStyleCnt="0"/>
      <dgm:spPr/>
    </dgm:pt>
    <dgm:pt modelId="{7495C707-8649-4910-8373-4A16EF0C4224}" type="pres">
      <dgm:prSet presAssocID="{D7060DA4-F0D7-4223-9840-876AAC757660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9A64057D-DABB-4213-8B86-98DC40CA22FC}" type="pres">
      <dgm:prSet presAssocID="{1A0B118C-F588-4AD9-9885-E582E53F4EA1}" presName="parTx5" presStyleLbl="node1" presStyleIdx="4" presStyleCnt="6" custScaleY="131959"/>
      <dgm:spPr/>
      <dgm:t>
        <a:bodyPr/>
        <a:lstStyle/>
        <a:p>
          <a:endParaRPr lang="en-US"/>
        </a:p>
      </dgm:t>
    </dgm:pt>
    <dgm:pt modelId="{609F93D1-C45A-4B55-A914-D442331B66FC}" type="pres">
      <dgm:prSet presAssocID="{1B5FC99B-F462-4C2A-BA83-CCD7D9005CE4}" presName="picture5" presStyleCnt="0"/>
      <dgm:spPr/>
    </dgm:pt>
    <dgm:pt modelId="{F7CD2A07-E9E6-444C-A6CE-E8BFF731493B}" type="pres">
      <dgm:prSet presAssocID="{1B5FC99B-F462-4C2A-BA83-CCD7D9005CE4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45D6B518-1E9C-4DFC-AA04-25ABDEFF197D}" type="pres">
      <dgm:prSet presAssocID="{29FD089B-0533-4D0A-B063-703FC7BC3FAD}" presName="parTx6" presStyleLbl="node1" presStyleIdx="5" presStyleCnt="6" custScaleY="127349"/>
      <dgm:spPr/>
      <dgm:t>
        <a:bodyPr/>
        <a:lstStyle/>
        <a:p>
          <a:endParaRPr lang="en-US"/>
        </a:p>
      </dgm:t>
    </dgm:pt>
    <dgm:pt modelId="{EE7EC83C-44DE-4722-85B3-BC88604B6FFC}" type="pres">
      <dgm:prSet presAssocID="{B00962D2-49BF-4588-9B9F-A4298D54D19D}" presName="picture6" presStyleCnt="0"/>
      <dgm:spPr/>
    </dgm:pt>
    <dgm:pt modelId="{5540ECA6-D321-42D1-8193-D9F63E2CBA10}" type="pres">
      <dgm:prSet presAssocID="{B00962D2-49BF-4588-9B9F-A4298D54D19D}" presName="imageRepeat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88EABA1B-09BA-4E86-82E2-A22DEE7463B4}" type="presOf" srcId="{29FD089B-0533-4D0A-B063-703FC7BC3FAD}" destId="{45D6B518-1E9C-4DFC-AA04-25ABDEFF197D}" srcOrd="0" destOrd="0" presId="urn:microsoft.com/office/officeart/2008/layout/AscendingPictureAccentProcess"/>
    <dgm:cxn modelId="{62938700-D785-4D50-97F2-0B6213C572CB}" type="presOf" srcId="{09D098B2-B6F7-4A2C-B0FF-F79B6516BC8D}" destId="{ED771839-9215-4F69-8F9A-27CB046C8C8C}" srcOrd="0" destOrd="0" presId="urn:microsoft.com/office/officeart/2008/layout/AscendingPictureAccentProcess"/>
    <dgm:cxn modelId="{E0C100CE-7DF2-4004-B0E4-1EB6D53C4340}" srcId="{2BA1539B-D7F2-4368-A13F-6BB57D605D0B}" destId="{3F546AD2-7D1B-428E-A077-1F7959A14F67}" srcOrd="1" destOrd="0" parTransId="{29F19F79-334E-4B14-9AB9-15984430B206}" sibTransId="{09D098B2-B6F7-4A2C-B0FF-F79B6516BC8D}"/>
    <dgm:cxn modelId="{B2960904-F282-4BC3-9216-E012906D5107}" type="presOf" srcId="{1A0B118C-F588-4AD9-9885-E582E53F4EA1}" destId="{9A64057D-DABB-4213-8B86-98DC40CA22FC}" srcOrd="0" destOrd="0" presId="urn:microsoft.com/office/officeart/2008/layout/AscendingPictureAccentProcess"/>
    <dgm:cxn modelId="{3565FE86-0AD4-459D-A499-FA8AFF7FD19C}" type="presOf" srcId="{B00962D2-49BF-4588-9B9F-A4298D54D19D}" destId="{5540ECA6-D321-42D1-8193-D9F63E2CBA10}" srcOrd="0" destOrd="0" presId="urn:microsoft.com/office/officeart/2008/layout/AscendingPictureAccentProcess"/>
    <dgm:cxn modelId="{5D481F6B-6CC7-465B-B0F1-22D54F8BF34D}" type="presOf" srcId="{37559CE8-DB4B-4940-A4A5-23B9C967BF21}" destId="{D49E7F26-389D-4368-BD2A-B9DFF05EC924}" srcOrd="0" destOrd="0" presId="urn:microsoft.com/office/officeart/2008/layout/AscendingPictureAccentProcess"/>
    <dgm:cxn modelId="{BDE31DC4-CF43-4BFE-9476-E19DAF0D9592}" type="presOf" srcId="{C7D4A391-8953-44FB-80DC-7CD8F6B17F97}" destId="{CFA4172E-5301-46C5-925F-096EFFEADA23}" srcOrd="0" destOrd="0" presId="urn:microsoft.com/office/officeart/2008/layout/AscendingPictureAccentProcess"/>
    <dgm:cxn modelId="{91F5E233-251F-4038-B61F-427D914BA8AE}" type="presOf" srcId="{7ACFFEA7-26E5-4D5C-9526-056B48770000}" destId="{CA41D862-1116-436E-ABBA-D949CA8CE85B}" srcOrd="0" destOrd="0" presId="urn:microsoft.com/office/officeart/2008/layout/AscendingPictureAccentProcess"/>
    <dgm:cxn modelId="{4F330CB0-FAF2-4718-9F50-EA51CFF15A0D}" type="presOf" srcId="{64362FD7-8961-4057-9D06-011EA21B0110}" destId="{F6B53BB8-A42A-440D-A253-A2A4F7A78584}" srcOrd="0" destOrd="0" presId="urn:microsoft.com/office/officeart/2008/layout/AscendingPictureAccentProcess"/>
    <dgm:cxn modelId="{EF36E62F-3033-4827-B716-1C1FB30AA784}" srcId="{2BA1539B-D7F2-4368-A13F-6BB57D605D0B}" destId="{7ACFFEA7-26E5-4D5C-9526-056B48770000}" srcOrd="3" destOrd="0" parTransId="{C42CDD62-6B4F-4113-B251-A8B0BD4FEA5E}" sibTransId="{D7060DA4-F0D7-4223-9840-876AAC757660}"/>
    <dgm:cxn modelId="{1CA9F8E9-91AE-44AE-8C7D-42336CAC1C32}" srcId="{2BA1539B-D7F2-4368-A13F-6BB57D605D0B}" destId="{29FD089B-0533-4D0A-B063-703FC7BC3FAD}" srcOrd="5" destOrd="0" parTransId="{0D8DC224-8FDF-4294-8720-7C8CD300D229}" sibTransId="{B00962D2-49BF-4588-9B9F-A4298D54D19D}"/>
    <dgm:cxn modelId="{4CD7A903-B204-4A55-AD87-5C2C8B81218A}" type="presOf" srcId="{2BA1539B-D7F2-4368-A13F-6BB57D605D0B}" destId="{F1CB27C9-0F2A-4BEF-81BF-B69A3E418823}" srcOrd="0" destOrd="0" presId="urn:microsoft.com/office/officeart/2008/layout/AscendingPictureAccentProcess"/>
    <dgm:cxn modelId="{BC48C699-3AA0-476B-81A1-BE3C5BDB9119}" type="presOf" srcId="{3F546AD2-7D1B-428E-A077-1F7959A14F67}" destId="{0E13B88E-DB91-48AA-8D15-BA5ED1A1A14A}" srcOrd="0" destOrd="0" presId="urn:microsoft.com/office/officeart/2008/layout/AscendingPictureAccentProcess"/>
    <dgm:cxn modelId="{D4048A7E-8D8D-4BFD-BB7F-48C08C60ECE4}" type="presOf" srcId="{1B5FC99B-F462-4C2A-BA83-CCD7D9005CE4}" destId="{F7CD2A07-E9E6-444C-A6CE-E8BFF731493B}" srcOrd="0" destOrd="0" presId="urn:microsoft.com/office/officeart/2008/layout/AscendingPictureAccentProcess"/>
    <dgm:cxn modelId="{588E70D4-811A-48F9-9B84-C7CA5780923C}" type="presOf" srcId="{35381E49-7FF7-40DB-BB88-DCF038E32B21}" destId="{1AC61742-19C2-4DA7-93FC-884D906C8BD2}" srcOrd="0" destOrd="0" presId="urn:microsoft.com/office/officeart/2008/layout/AscendingPictureAccentProcess"/>
    <dgm:cxn modelId="{0DA35888-520B-43CF-8F43-ECB50607D30B}" srcId="{2BA1539B-D7F2-4368-A13F-6BB57D605D0B}" destId="{C7D4A391-8953-44FB-80DC-7CD8F6B17F97}" srcOrd="2" destOrd="0" parTransId="{7B5BEE76-6FEA-4552-8CDD-C330A5071DDB}" sibTransId="{35381E49-7FF7-40DB-BB88-DCF038E32B21}"/>
    <dgm:cxn modelId="{9E030B45-39AA-49B3-A927-81AD48695450}" srcId="{2BA1539B-D7F2-4368-A13F-6BB57D605D0B}" destId="{37559CE8-DB4B-4940-A4A5-23B9C967BF21}" srcOrd="0" destOrd="0" parTransId="{32702407-7F0F-4BC4-A3B9-A5708DB99B2B}" sibTransId="{64362FD7-8961-4057-9D06-011EA21B0110}"/>
    <dgm:cxn modelId="{0EEEDCDE-CD38-4ECC-B1EA-992B2680EBF3}" srcId="{2BA1539B-D7F2-4368-A13F-6BB57D605D0B}" destId="{1A0B118C-F588-4AD9-9885-E582E53F4EA1}" srcOrd="4" destOrd="0" parTransId="{EE2B8DAB-363C-41CA-9679-09A2DA99C3E2}" sibTransId="{1B5FC99B-F462-4C2A-BA83-CCD7D9005CE4}"/>
    <dgm:cxn modelId="{F060F8BB-F632-48F5-A16C-14D0CA5D00B1}" type="presOf" srcId="{D7060DA4-F0D7-4223-9840-876AAC757660}" destId="{7495C707-8649-4910-8373-4A16EF0C4224}" srcOrd="0" destOrd="0" presId="urn:microsoft.com/office/officeart/2008/layout/AscendingPictureAccentProcess"/>
    <dgm:cxn modelId="{9854D3CD-5F0B-47C6-841B-22F7C881C783}" type="presParOf" srcId="{F1CB27C9-0F2A-4BEF-81BF-B69A3E418823}" destId="{E1DC6B9A-1633-48E7-878A-137A2AFE0BDF}" srcOrd="0" destOrd="0" presId="urn:microsoft.com/office/officeart/2008/layout/AscendingPictureAccentProcess"/>
    <dgm:cxn modelId="{9561B96A-65E3-4411-8CEA-E20D6BB5078C}" type="presParOf" srcId="{F1CB27C9-0F2A-4BEF-81BF-B69A3E418823}" destId="{93D43DCC-20C5-4BB7-A700-757158D0C7DE}" srcOrd="1" destOrd="0" presId="urn:microsoft.com/office/officeart/2008/layout/AscendingPictureAccentProcess"/>
    <dgm:cxn modelId="{EE4B68D3-8E26-47B5-A435-6D69722B15A8}" type="presParOf" srcId="{F1CB27C9-0F2A-4BEF-81BF-B69A3E418823}" destId="{1FD6E406-CF15-4380-A051-0E97E58F8C30}" srcOrd="2" destOrd="0" presId="urn:microsoft.com/office/officeart/2008/layout/AscendingPictureAccentProcess"/>
    <dgm:cxn modelId="{46C1B78D-9E6D-416A-B9CE-6395956B667B}" type="presParOf" srcId="{F1CB27C9-0F2A-4BEF-81BF-B69A3E418823}" destId="{2BD17377-1F28-4393-AB94-17A2430B5D86}" srcOrd="3" destOrd="0" presId="urn:microsoft.com/office/officeart/2008/layout/AscendingPictureAccentProcess"/>
    <dgm:cxn modelId="{A56ECE0B-2ED0-4677-AEE5-C84128F49E72}" type="presParOf" srcId="{F1CB27C9-0F2A-4BEF-81BF-B69A3E418823}" destId="{1AEF30CF-84CD-4C85-A71A-FD1FF7C2D491}" srcOrd="4" destOrd="0" presId="urn:microsoft.com/office/officeart/2008/layout/AscendingPictureAccentProcess"/>
    <dgm:cxn modelId="{9E473DA9-0210-4D3C-BAB5-8F7E4C79ECCA}" type="presParOf" srcId="{F1CB27C9-0F2A-4BEF-81BF-B69A3E418823}" destId="{D0E73370-D633-49C7-9114-80FD3D179B56}" srcOrd="5" destOrd="0" presId="urn:microsoft.com/office/officeart/2008/layout/AscendingPictureAccentProcess"/>
    <dgm:cxn modelId="{43538B44-7A3A-46B8-9E06-421BBAAD760B}" type="presParOf" srcId="{F1CB27C9-0F2A-4BEF-81BF-B69A3E418823}" destId="{5616AA42-C001-416B-A801-C71ED588A9E0}" srcOrd="6" destOrd="0" presId="urn:microsoft.com/office/officeart/2008/layout/AscendingPictureAccentProcess"/>
    <dgm:cxn modelId="{EC657903-3D57-4D23-BC51-794377EC5ECC}" type="presParOf" srcId="{F1CB27C9-0F2A-4BEF-81BF-B69A3E418823}" destId="{6BBCBD3F-1D21-4FD3-9668-E412C75D7B9F}" srcOrd="7" destOrd="0" presId="urn:microsoft.com/office/officeart/2008/layout/AscendingPictureAccentProcess"/>
    <dgm:cxn modelId="{28C0280C-2F0A-4598-A9BD-1A710DD61010}" type="presParOf" srcId="{F1CB27C9-0F2A-4BEF-81BF-B69A3E418823}" destId="{A94379E8-EE26-4FF4-92FB-19FB0C0B086E}" srcOrd="8" destOrd="0" presId="urn:microsoft.com/office/officeart/2008/layout/AscendingPictureAccentProcess"/>
    <dgm:cxn modelId="{32DF43A0-E373-4F25-B65D-6AC4F215C25C}" type="presParOf" srcId="{F1CB27C9-0F2A-4BEF-81BF-B69A3E418823}" destId="{2272BDD7-BBF3-4B86-8FA3-059FB5DC23EC}" srcOrd="9" destOrd="0" presId="urn:microsoft.com/office/officeart/2008/layout/AscendingPictureAccentProcess"/>
    <dgm:cxn modelId="{979337D3-4CB4-4D87-9D3D-5956E51F92A8}" type="presParOf" srcId="{F1CB27C9-0F2A-4BEF-81BF-B69A3E418823}" destId="{7F0DC6F0-BE8F-4C70-8757-3AB4E0A22983}" srcOrd="10" destOrd="0" presId="urn:microsoft.com/office/officeart/2008/layout/AscendingPictureAccentProcess"/>
    <dgm:cxn modelId="{4A85F04E-0295-4ED0-AB25-6BD2C2007DEE}" type="presParOf" srcId="{F1CB27C9-0F2A-4BEF-81BF-B69A3E418823}" destId="{DE37DF16-6C05-473E-AC2A-C0AAEE657071}" srcOrd="11" destOrd="0" presId="urn:microsoft.com/office/officeart/2008/layout/AscendingPictureAccentProcess"/>
    <dgm:cxn modelId="{2176AF88-5B83-47F2-A06F-77EED161C14A}" type="presParOf" srcId="{F1CB27C9-0F2A-4BEF-81BF-B69A3E418823}" destId="{332F27F9-18FB-4C72-9372-76E5A0313D05}" srcOrd="12" destOrd="0" presId="urn:microsoft.com/office/officeart/2008/layout/AscendingPictureAccentProcess"/>
    <dgm:cxn modelId="{CE36FA9D-1658-4228-8999-D4F22C876A1D}" type="presParOf" srcId="{F1CB27C9-0F2A-4BEF-81BF-B69A3E418823}" destId="{F8A788E3-06EB-4C96-BB30-ADAB051948A6}" srcOrd="13" destOrd="0" presId="urn:microsoft.com/office/officeart/2008/layout/AscendingPictureAccentProcess"/>
    <dgm:cxn modelId="{05688633-3FD9-4C07-AEB2-DC55B5F429E1}" type="presParOf" srcId="{F1CB27C9-0F2A-4BEF-81BF-B69A3E418823}" destId="{5A6CDE77-817B-4311-9E0A-4DF22031EAB6}" srcOrd="14" destOrd="0" presId="urn:microsoft.com/office/officeart/2008/layout/AscendingPictureAccentProcess"/>
    <dgm:cxn modelId="{410787D5-5CB6-4CEE-8881-0E9AD7CE7054}" type="presParOf" srcId="{F1CB27C9-0F2A-4BEF-81BF-B69A3E418823}" destId="{39315314-AD35-4F99-9CC8-AA1F84C91ABA}" srcOrd="15" destOrd="0" presId="urn:microsoft.com/office/officeart/2008/layout/AscendingPictureAccentProcess"/>
    <dgm:cxn modelId="{52E2C69F-2F80-45A9-8466-DB237C8DD91C}" type="presParOf" srcId="{F1CB27C9-0F2A-4BEF-81BF-B69A3E418823}" destId="{A289FEE8-1129-4D0E-95BF-53BAA5DD4B5F}" srcOrd="16" destOrd="0" presId="urn:microsoft.com/office/officeart/2008/layout/AscendingPictureAccentProcess"/>
    <dgm:cxn modelId="{93CC188B-3219-40A2-A07C-4E681302194D}" type="presParOf" srcId="{F1CB27C9-0F2A-4BEF-81BF-B69A3E418823}" destId="{D49E7F26-389D-4368-BD2A-B9DFF05EC924}" srcOrd="17" destOrd="0" presId="urn:microsoft.com/office/officeart/2008/layout/AscendingPictureAccentProcess"/>
    <dgm:cxn modelId="{011A3568-2B5E-4DA9-930A-2BB39070E828}" type="presParOf" srcId="{F1CB27C9-0F2A-4BEF-81BF-B69A3E418823}" destId="{77884A3E-8E94-4C02-B3D4-F358A6D0DB2F}" srcOrd="18" destOrd="0" presId="urn:microsoft.com/office/officeart/2008/layout/AscendingPictureAccentProcess"/>
    <dgm:cxn modelId="{96DD4837-6F5D-4D11-BD99-C701529A93E9}" type="presParOf" srcId="{77884A3E-8E94-4C02-B3D4-F358A6D0DB2F}" destId="{F6B53BB8-A42A-440D-A253-A2A4F7A78584}" srcOrd="0" destOrd="0" presId="urn:microsoft.com/office/officeart/2008/layout/AscendingPictureAccentProcess"/>
    <dgm:cxn modelId="{600E6D17-38F0-406F-B029-28D1E5E12D3F}" type="presParOf" srcId="{F1CB27C9-0F2A-4BEF-81BF-B69A3E418823}" destId="{0E13B88E-DB91-48AA-8D15-BA5ED1A1A14A}" srcOrd="19" destOrd="0" presId="urn:microsoft.com/office/officeart/2008/layout/AscendingPictureAccentProcess"/>
    <dgm:cxn modelId="{88BC3844-8E57-441B-BB93-4622DF70FE95}" type="presParOf" srcId="{F1CB27C9-0F2A-4BEF-81BF-B69A3E418823}" destId="{BCEDF19E-E6C1-49FD-A128-1256A5D5253E}" srcOrd="20" destOrd="0" presId="urn:microsoft.com/office/officeart/2008/layout/AscendingPictureAccentProcess"/>
    <dgm:cxn modelId="{353CC845-AA4F-4702-8F67-C7619DEAA07F}" type="presParOf" srcId="{BCEDF19E-E6C1-49FD-A128-1256A5D5253E}" destId="{ED771839-9215-4F69-8F9A-27CB046C8C8C}" srcOrd="0" destOrd="0" presId="urn:microsoft.com/office/officeart/2008/layout/AscendingPictureAccentProcess"/>
    <dgm:cxn modelId="{B42B6737-AEDB-4620-B692-662B56CB7479}" type="presParOf" srcId="{F1CB27C9-0F2A-4BEF-81BF-B69A3E418823}" destId="{CFA4172E-5301-46C5-925F-096EFFEADA23}" srcOrd="21" destOrd="0" presId="urn:microsoft.com/office/officeart/2008/layout/AscendingPictureAccentProcess"/>
    <dgm:cxn modelId="{786D6B5D-F930-41E7-9189-71166E69801E}" type="presParOf" srcId="{F1CB27C9-0F2A-4BEF-81BF-B69A3E418823}" destId="{0B753D66-9BED-4F7B-A8B3-4C061A7EA5D0}" srcOrd="22" destOrd="0" presId="urn:microsoft.com/office/officeart/2008/layout/AscendingPictureAccentProcess"/>
    <dgm:cxn modelId="{E3CC7076-6135-4CA2-9F11-FB0D9C0840CA}" type="presParOf" srcId="{0B753D66-9BED-4F7B-A8B3-4C061A7EA5D0}" destId="{1AC61742-19C2-4DA7-93FC-884D906C8BD2}" srcOrd="0" destOrd="0" presId="urn:microsoft.com/office/officeart/2008/layout/AscendingPictureAccentProcess"/>
    <dgm:cxn modelId="{1D886940-E1F5-414B-9232-BB4286401552}" type="presParOf" srcId="{F1CB27C9-0F2A-4BEF-81BF-B69A3E418823}" destId="{CA41D862-1116-436E-ABBA-D949CA8CE85B}" srcOrd="23" destOrd="0" presId="urn:microsoft.com/office/officeart/2008/layout/AscendingPictureAccentProcess"/>
    <dgm:cxn modelId="{3C1098A6-4B12-491E-A1DF-B402032B451B}" type="presParOf" srcId="{F1CB27C9-0F2A-4BEF-81BF-B69A3E418823}" destId="{0D4DE709-C276-4893-B811-AF9D8F72B567}" srcOrd="24" destOrd="0" presId="urn:microsoft.com/office/officeart/2008/layout/AscendingPictureAccentProcess"/>
    <dgm:cxn modelId="{761F2223-69BF-4BA5-8F84-72574B22505E}" type="presParOf" srcId="{0D4DE709-C276-4893-B811-AF9D8F72B567}" destId="{7495C707-8649-4910-8373-4A16EF0C4224}" srcOrd="0" destOrd="0" presId="urn:microsoft.com/office/officeart/2008/layout/AscendingPictureAccentProcess"/>
    <dgm:cxn modelId="{59C99F31-55E2-48E1-A8B3-E693D01DA447}" type="presParOf" srcId="{F1CB27C9-0F2A-4BEF-81BF-B69A3E418823}" destId="{9A64057D-DABB-4213-8B86-98DC40CA22FC}" srcOrd="25" destOrd="0" presId="urn:microsoft.com/office/officeart/2008/layout/AscendingPictureAccentProcess"/>
    <dgm:cxn modelId="{3041D983-5A2D-444E-A284-38E3EACF228B}" type="presParOf" srcId="{F1CB27C9-0F2A-4BEF-81BF-B69A3E418823}" destId="{609F93D1-C45A-4B55-A914-D442331B66FC}" srcOrd="26" destOrd="0" presId="urn:microsoft.com/office/officeart/2008/layout/AscendingPictureAccentProcess"/>
    <dgm:cxn modelId="{DCCB21C7-8796-4412-9E59-1C0F8E93B1B6}" type="presParOf" srcId="{609F93D1-C45A-4B55-A914-D442331B66FC}" destId="{F7CD2A07-E9E6-444C-A6CE-E8BFF731493B}" srcOrd="0" destOrd="0" presId="urn:microsoft.com/office/officeart/2008/layout/AscendingPictureAccentProcess"/>
    <dgm:cxn modelId="{887CEA7B-7137-4BCA-9293-23F700B0D3FB}" type="presParOf" srcId="{F1CB27C9-0F2A-4BEF-81BF-B69A3E418823}" destId="{45D6B518-1E9C-4DFC-AA04-25ABDEFF197D}" srcOrd="27" destOrd="0" presId="urn:microsoft.com/office/officeart/2008/layout/AscendingPictureAccentProcess"/>
    <dgm:cxn modelId="{20C9BC89-1458-4DE2-AAC3-0A4DFCDB6986}" type="presParOf" srcId="{F1CB27C9-0F2A-4BEF-81BF-B69A3E418823}" destId="{EE7EC83C-44DE-4722-85B3-BC88604B6FFC}" srcOrd="28" destOrd="0" presId="urn:microsoft.com/office/officeart/2008/layout/AscendingPictureAccentProcess"/>
    <dgm:cxn modelId="{401CEC21-AA1E-4EF3-8362-6765A5A37F29}" type="presParOf" srcId="{EE7EC83C-44DE-4722-85B3-BC88604B6FFC}" destId="{5540ECA6-D321-42D1-8193-D9F63E2CBA1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14596-9FB7-408C-99D9-44338AD99A1E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D65C-C5AF-4F35-B391-A4E80C151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3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AD65C-C5AF-4F35-B391-A4E80C151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AD65C-C5AF-4F35-B391-A4E80C151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AD65C-C5AF-4F35-B391-A4E80C151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5029200"/>
            <a:ext cx="3962400" cy="609600"/>
          </a:xfrm>
        </p:spPr>
        <p:txBody>
          <a:bodyPr/>
          <a:lstStyle>
            <a:lvl1pPr algn="ctr">
              <a:defRPr sz="65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6172200"/>
            <a:ext cx="4419600" cy="304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EB747-4D53-4854-935F-BB161F9F3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B25A1-AB48-4E74-A15F-DF83D3A21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78615-3CED-4778-89AB-ADE4316A4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52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990600"/>
            <a:ext cx="3352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1CFC1E42-F96E-4BF0-B78E-20E6DD3C1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A3044-2D0C-4504-B675-1301FFD5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D284-C5EF-46BD-9769-D318DB121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52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990600"/>
            <a:ext cx="3352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4D30-6CC2-45B7-8224-DCDD6FAB4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7E74-0829-4E28-A4D2-B2787C47A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494C2-B099-43D0-A565-AB3A7A9EA3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2755A-16D2-4722-A53E-C80B6899F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CB52-E41B-432A-8ADD-C39E82525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253B-12F5-421A-8A00-4DBB27ADE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858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8DE9B21C-508E-4273-9D8D-9D80FF1488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181600" y="1676400"/>
            <a:ext cx="3962400" cy="609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52800" y="4724400"/>
            <a:ext cx="5989955" cy="381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PowerPoint Presentations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n>
                <a:noFill/>
              </a:ln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Bauhaus 93" panose="04030905020B02020C02" pitchFamily="82" charset="0"/>
              <a:ea typeface="Arial Unicode MS" panose="020B0604020202020204" pitchFamily="34" charset="-128"/>
              <a:cs typeface="MV Boli" panose="0200050003020009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6749"/>
            <a:ext cx="83820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 tell us something about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size and measurement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1678959" cy="3852495"/>
          </a:xfrm>
        </p:spPr>
      </p:pic>
      <p:sp>
        <p:nvSpPr>
          <p:cNvPr id="6" name="TextBox 5"/>
          <p:cNvSpPr txBox="1"/>
          <p:nvPr/>
        </p:nvSpPr>
        <p:spPr>
          <a:xfrm>
            <a:off x="3994285" y="1340768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Jenna is a 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tall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latin typeface="Agency FB" panose="020B0503020202020204" pitchFamily="34" charset="0"/>
              </a:rPr>
              <a:t>lady.</a:t>
            </a:r>
            <a:endParaRPr lang="en-US" u="sng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675" y="4077072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Stewart is a </a:t>
            </a: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small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u="sng" dirty="0" smtClean="0">
                <a:latin typeface="Agency FB" panose="020B0503020202020204" pitchFamily="34" charset="0"/>
              </a:rPr>
              <a:t>boy.</a:t>
            </a:r>
            <a:endParaRPr lang="en-US" sz="2800" u="sng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6/1/1/9/11954395571816358682loup__tienne_bersac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0" y="4393541"/>
            <a:ext cx="1321321" cy="16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47414" y="5446991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 ‘Dances with wolves’ is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long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latin typeface="Agency FB" panose="020B0503020202020204" pitchFamily="34" charset="0"/>
              </a:rPr>
              <a:t>movie.</a:t>
            </a:r>
            <a:endParaRPr lang="en-US" u="sng" dirty="0">
              <a:latin typeface="Agency FB" panose="020B0503020202020204" pitchFamily="34" charset="0"/>
            </a:endParaRPr>
          </a:p>
        </p:txBody>
      </p:sp>
      <p:pic>
        <p:nvPicPr>
          <p:cNvPr id="3" name="Picture 2" descr="http://www.clker.com/cliparts/e/c/2/b/1195422052411104677johnny_automatic_winking_boy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79" y="1908554"/>
            <a:ext cx="940433" cy="22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3 (Border and Accent Bar) 8"/>
          <p:cNvSpPr/>
          <p:nvPr/>
        </p:nvSpPr>
        <p:spPr>
          <a:xfrm>
            <a:off x="6908999" y="815094"/>
            <a:ext cx="1440160" cy="105134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8430"/>
              <a:gd name="adj8" fmla="val -6022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First find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4562856" y="2039469"/>
            <a:ext cx="2531368" cy="189346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0107"/>
              <a:gd name="adj6" fmla="val -18473"/>
              <a:gd name="adj7" fmla="val -16486"/>
              <a:gd name="adj8" fmla="val 2563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Then find the word that tells something about size and measurement.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9100"/>
            <a:ext cx="83820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 tell us also about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qualities (characteristics) of things.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2512" y="1011932"/>
            <a:ext cx="3352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   The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knife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is </a:t>
            </a:r>
            <a:r>
              <a:rPr lang="en-US" dirty="0" smtClean="0">
                <a:latin typeface="Agency FB" panose="020B0503020202020204" pitchFamily="34" charset="0"/>
              </a:rPr>
              <a:t>sharp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 Our house has an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</a:t>
            </a:r>
            <a:r>
              <a:rPr lang="en-US" dirty="0" smtClean="0">
                <a:latin typeface="Agency FB" panose="020B0503020202020204" pitchFamily="34" charset="0"/>
              </a:rPr>
              <a:t>iron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gate.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1947493" cy="1451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0" y="1628800"/>
            <a:ext cx="2450280" cy="1652127"/>
          </a:xfrm>
          <a:prstGeom prst="rect">
            <a:avLst/>
          </a:prstGeom>
        </p:spPr>
      </p:pic>
      <p:sp>
        <p:nvSpPr>
          <p:cNvPr id="11" name="Line Callout 3 (Border and Accent Bar) 10"/>
          <p:cNvSpPr/>
          <p:nvPr/>
        </p:nvSpPr>
        <p:spPr>
          <a:xfrm>
            <a:off x="2915816" y="3717032"/>
            <a:ext cx="2570584" cy="176936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0930"/>
              <a:gd name="adj6" fmla="val -18801"/>
              <a:gd name="adj7" fmla="val -60968"/>
              <a:gd name="adj8" fmla="val 1112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‘Then find the word(s) that tells us more about a quality of the table.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5174178" y="2133600"/>
            <a:ext cx="1436883" cy="147089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1510"/>
              <a:gd name="adj6" fmla="val -35122"/>
              <a:gd name="adj7" fmla="val 30910"/>
              <a:gd name="adj8" fmla="val -8001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Table is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3/f/3/6/12672770021228633889iron_gate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61" y="3300899"/>
            <a:ext cx="1878799" cy="15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80961" y="2068908"/>
            <a:ext cx="3352800" cy="417599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 </a:t>
            </a:r>
            <a:r>
              <a:rPr lang="en-US" dirty="0" smtClean="0">
                <a:latin typeface="Agency FB" panose="020B0503020202020204" pitchFamily="34" charset="0"/>
              </a:rPr>
              <a:t>wooden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table.</a:t>
            </a:r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 describe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feelings or qualities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0" y="967672"/>
            <a:ext cx="3352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 is a </a:t>
            </a:r>
            <a:r>
              <a:rPr lang="en-US" sz="2800" dirty="0" smtClean="0">
                <a:latin typeface="Agency FB" panose="020B0503020202020204" pitchFamily="34" charset="0"/>
              </a:rPr>
              <a:t>lonely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man.</a:t>
            </a: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 is a </a:t>
            </a:r>
            <a:r>
              <a:rPr lang="en-US" sz="2800" dirty="0" smtClean="0">
                <a:latin typeface="Agency FB" panose="020B0503020202020204" pitchFamily="34" charset="0"/>
              </a:rPr>
              <a:t>good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football player.</a:t>
            </a: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She is a </a:t>
            </a:r>
            <a:r>
              <a:rPr lang="en-US" sz="2800" dirty="0" smtClean="0">
                <a:latin typeface="Agency FB" panose="020B0503020202020204" pitchFamily="34" charset="0"/>
              </a:rPr>
              <a:t>lovely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girl.</a:t>
            </a: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00" y="904987"/>
            <a:ext cx="1777766" cy="1310963"/>
          </a:xfrm>
        </p:spPr>
      </p:pic>
      <p:pic>
        <p:nvPicPr>
          <p:cNvPr id="1030" name="Picture 6" descr="http://www.clker.com/cliparts/0/f/4/4/1194984562431685962manga_girl_dirk_struve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92" y="4550569"/>
            <a:ext cx="1224136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ker.com/cliparts/3/c/5/9/11954456871735528507Machovka_Football_player_1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64" y="2511417"/>
            <a:ext cx="1016471" cy="17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3 (Border and Accent Bar) 3"/>
          <p:cNvSpPr/>
          <p:nvPr/>
        </p:nvSpPr>
        <p:spPr>
          <a:xfrm>
            <a:off x="7471246" y="685800"/>
            <a:ext cx="1672754" cy="100811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575"/>
              <a:gd name="adj6" fmla="val -52745"/>
              <a:gd name="adj7" fmla="val 60389"/>
              <a:gd name="adj8" fmla="val -1545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First find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6719700" y="2286000"/>
            <a:ext cx="2117342" cy="2971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8616"/>
              <a:gd name="adj6" fmla="val -49056"/>
              <a:gd name="adj7" fmla="val -27978"/>
              <a:gd name="adj8" fmla="val -13354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Then find the word(s) that tells more about the feelings or qualities of the man.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202008"/>
            <a:ext cx="6768752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 tell us also about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shape 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442811"/>
            <a:ext cx="1822369" cy="1560168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                     This computer        has a  </a:t>
            </a:r>
            <a:r>
              <a:rPr lang="en-US" sz="2800" b="0" dirty="0" smtClean="0">
                <a:latin typeface="Agency FB" panose="020B0503020202020204" pitchFamily="34" charset="0"/>
              </a:rPr>
              <a:t>round</a:t>
            </a:r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button.</a:t>
            </a:r>
            <a:endParaRPr lang="en-US" sz="2800" b="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 </a:t>
            </a:r>
            <a:r>
              <a:rPr lang="en-US" sz="2800" b="0" dirty="0" smtClean="0">
                <a:latin typeface="Agency FB" panose="020B0503020202020204" pitchFamily="34" charset="0"/>
              </a:rPr>
              <a:t>triangular</a:t>
            </a:r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plate.</a:t>
            </a:r>
            <a:endParaRPr lang="en-US" sz="2800" b="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             A </a:t>
            </a:r>
            <a:r>
              <a:rPr lang="en-US" sz="2800" dirty="0" smtClean="0">
                <a:latin typeface="Agency FB" panose="020B0503020202020204" pitchFamily="34" charset="0"/>
              </a:rPr>
              <a:t>rectangular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box.</a:t>
            </a:r>
            <a:endParaRPr lang="en-US" sz="280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7/7/4/c/1195426969921405703molumen_multicolor_power_buttons_2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91255"/>
            <a:ext cx="793105" cy="6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0/2/f/a/1194984956763217035attenzione_architetto_fr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1806494"/>
            <a:ext cx="1368152" cy="9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e/4/3/7/1194985850869704712package_frederic_moser_01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737690" cy="14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3 (Border and Accent Bar) 8"/>
          <p:cNvSpPr/>
          <p:nvPr/>
        </p:nvSpPr>
        <p:spPr>
          <a:xfrm>
            <a:off x="5175484" y="825064"/>
            <a:ext cx="2868910" cy="74337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1727"/>
              <a:gd name="adj8" fmla="val -658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First find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3708921" y="3872286"/>
            <a:ext cx="1872208" cy="262225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30417"/>
              <a:gd name="adj6" fmla="val -7876"/>
              <a:gd name="adj7" fmla="val -45972"/>
              <a:gd name="adj8" fmla="val -1216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Then find the word that tells us about the shape of the button.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Finally, adjectives express a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judgment or value 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Grammar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is </a:t>
            </a:r>
            <a:r>
              <a:rPr lang="en-US" dirty="0" smtClean="0">
                <a:latin typeface="Agency FB" panose="020B0503020202020204" pitchFamily="34" charset="0"/>
              </a:rPr>
              <a:t>fun 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!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 </a:t>
            </a:r>
            <a:r>
              <a:rPr lang="en-US" dirty="0" smtClean="0">
                <a:latin typeface="Agency FB" panose="020B0503020202020204" pitchFamily="34" charset="0"/>
              </a:rPr>
              <a:t>bored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dog.</a:t>
            </a:r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2050" name="Picture 2" descr="http://www.clker.com/cliparts/y/x/F/x/K/2/gramatica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196">
            <a:off x="3431983" y="1571574"/>
            <a:ext cx="1800200" cy="21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f/f/8/e/11949898662147328677bored_dog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26180"/>
            <a:ext cx="1584176" cy="12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3 (Border and Accent Bar) 6"/>
          <p:cNvSpPr/>
          <p:nvPr/>
        </p:nvSpPr>
        <p:spPr>
          <a:xfrm>
            <a:off x="6085453" y="980728"/>
            <a:ext cx="1440160" cy="105134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587"/>
              <a:gd name="adj6" fmla="val -69366"/>
              <a:gd name="adj7" fmla="val 11400"/>
              <a:gd name="adj8" fmla="val -22195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First find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8" name="Line Callout 3 (Border and Accent Bar) 7"/>
          <p:cNvSpPr/>
          <p:nvPr/>
        </p:nvSpPr>
        <p:spPr>
          <a:xfrm>
            <a:off x="3312680" y="4038600"/>
            <a:ext cx="1997191" cy="228095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6323"/>
              <a:gd name="adj6" fmla="val -34523"/>
              <a:gd name="adj7" fmla="val -112222"/>
              <a:gd name="adj8" fmla="val 127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Then find the adjective that gives judgment or value of grammar.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15816" y="2348880"/>
            <a:ext cx="5108104" cy="236428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latin typeface="Agency FB" panose="020B0503020202020204" pitchFamily="34" charset="0"/>
              </a:rPr>
              <a:t>You can make the meaning of an adjective stronger..</a:t>
            </a:r>
            <a:endParaRPr lang="en-US" sz="2800" b="1" spc="150" dirty="0">
              <a:ln w="11430"/>
              <a:solidFill>
                <a:srgbClr val="F8F8F8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5472608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632" y="3326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To make the meaning of an adjective stronger, use </a:t>
            </a:r>
            <a:r>
              <a:rPr lang="en-US" u="sng" dirty="0" smtClean="0">
                <a:latin typeface="Agency FB" panose="020B0503020202020204" pitchFamily="34" charset="0"/>
              </a:rPr>
              <a:t>very</a:t>
            </a:r>
            <a:r>
              <a:rPr lang="en-US" dirty="0" smtClean="0">
                <a:latin typeface="Agency FB" panose="020B0503020202020204" pitchFamily="34" charset="0"/>
              </a:rPr>
              <a:t> or </a:t>
            </a:r>
            <a:r>
              <a:rPr lang="en-US" u="sng" dirty="0" smtClean="0">
                <a:latin typeface="Agency FB" panose="020B0503020202020204" pitchFamily="34" charset="0"/>
              </a:rPr>
              <a:t>really.</a:t>
            </a:r>
            <a:endParaRPr lang="en-US" u="sng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i/e/t/U/v/6/red-boxing-gloves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34317"/>
            <a:ext cx="1857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6/f/f/9/11949854291316236566fly_01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2546228"/>
            <a:ext cx="2088232" cy="22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a/3/c/4/1197107975218787710Chrisdesign_Silver_Ring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28" y="1075399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3237574"/>
            <a:ext cx="19495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This is a</a:t>
            </a:r>
          </a:p>
          <a:p>
            <a:r>
              <a:rPr lang="en-US" sz="2800" u="sng" dirty="0" smtClean="0">
                <a:latin typeface="Agency FB" panose="020B0503020202020204" pitchFamily="34" charset="0"/>
              </a:rPr>
              <a:t>really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u="sng" dirty="0" smtClean="0">
                <a:latin typeface="Agency FB" panose="020B0503020202020204" pitchFamily="34" charset="0"/>
              </a:rPr>
              <a:t>beautiful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r</a:t>
            </a:r>
            <a:r>
              <a:rPr lang="en-US" sz="2800" dirty="0" smtClean="0">
                <a:latin typeface="Agency FB" panose="020B0503020202020204" pitchFamily="34" charset="0"/>
              </a:rPr>
              <a:t>ing.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545" y="2668895"/>
            <a:ext cx="2122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This tiger is </a:t>
            </a:r>
            <a:r>
              <a:rPr lang="en-US" sz="2800" u="sng" dirty="0" smtClean="0">
                <a:latin typeface="Agency FB" panose="020B0503020202020204" pitchFamily="34" charset="0"/>
              </a:rPr>
              <a:t>very</a:t>
            </a:r>
          </a:p>
          <a:p>
            <a:r>
              <a:rPr lang="en-US" sz="2800" u="sng" dirty="0" smtClean="0">
                <a:latin typeface="Agency FB" panose="020B0503020202020204" pitchFamily="34" charset="0"/>
              </a:rPr>
              <a:t>dangerous. </a:t>
            </a:r>
            <a:endParaRPr lang="en-US" sz="2800" u="sng" dirty="0">
              <a:latin typeface="Agency FB" panose="020B0503020202020204" pitchFamily="34" charset="0"/>
            </a:endParaRPr>
          </a:p>
        </p:txBody>
      </p:sp>
      <p:pic>
        <p:nvPicPr>
          <p:cNvPr id="1034" name="Picture 10" descr="http://www.clker.com/cliparts/c/4/b/1/11949897581537881500tigre02_architetto_franc_01.svg.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45" y="3623002"/>
            <a:ext cx="2600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latin typeface="Agency FB" panose="020B0503020202020204" pitchFamily="34" charset="0"/>
              </a:rPr>
              <a:t>Positions of adjectives in a 				sentence..</a:t>
            </a:r>
            <a:endParaRPr lang="en-US" sz="2800" b="1" spc="150" dirty="0">
              <a:ln w="11430"/>
              <a:solidFill>
                <a:srgbClr val="F8F8F8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174" descr="magic_hat_and_wand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In a sentence the adjective comes..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789" y="443037"/>
            <a:ext cx="6858000" cy="5410200"/>
          </a:xfrm>
        </p:spPr>
        <p:txBody>
          <a:bodyPr/>
          <a:lstStyle/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Usually before a noun:</a:t>
            </a: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After verbs like: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‘to be’, ‘to seem’, ‘to look’: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cat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is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fat.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looks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tired.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She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seems to be 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ill.</a:t>
            </a: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044"/>
            <a:ext cx="1641789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1009"/>
            <a:ext cx="1969005" cy="164807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3000" y="565909"/>
            <a:ext cx="6858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US" sz="2800" kern="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FontTx/>
              <a:buNone/>
            </a:pPr>
            <a:endParaRPr lang="en-US" sz="2800" kern="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kern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         A fat cat</a:t>
            </a:r>
          </a:p>
          <a:p>
            <a:endParaRPr lang="en-US" sz="2800" kern="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kern="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kern="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800" kern="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43200" y="2057400"/>
            <a:ext cx="4892080" cy="24180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The form of the adjective does not change when the number changes..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Picture 181" descr="magician_waving_wand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194868" cy="27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84275" y="1206500"/>
            <a:ext cx="662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86200" y="175629"/>
            <a:ext cx="337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pc="150" dirty="0">
                <a:ln w="11430"/>
                <a:solidFill>
                  <a:srgbClr val="F8F8F8"/>
                </a:solidFill>
                <a:latin typeface="Agency FB" panose="020B0503020202020204" pitchFamily="34" charset="0"/>
              </a:rPr>
              <a:t>ADJECTIVES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1206500"/>
            <a:ext cx="5257800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The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young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girl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in the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red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dress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left her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big red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house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.</a:t>
            </a: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Her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little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brother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followed and said.  “Our garden is such a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beautiful green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space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”.</a:t>
            </a: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A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brown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rabbit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with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big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ears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hopped into the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green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garden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and scared the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little 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boy. 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He quickly ran back into the </a:t>
            </a:r>
            <a:r>
              <a:rPr lang="en-US" dirty="0">
                <a:solidFill>
                  <a:srgbClr val="ED7D31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safe</a:t>
            </a:r>
            <a:r>
              <a:rPr lang="en-US" dirty="0">
                <a:solidFill>
                  <a:srgbClr val="4472C4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 house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.</a:t>
            </a: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 smtClean="0"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The words in orange are adjectives.</a:t>
            </a: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ordia New"/>
              </a:rPr>
              <a:t>Adjectives tell us something about the noun (blue).</a:t>
            </a:r>
            <a:endParaRPr lang="en-US" dirty="0">
              <a:solidFill>
                <a:srgbClr val="000000"/>
              </a:solidFill>
              <a:effectLst/>
              <a:latin typeface="Agency FB" panose="020B050302020202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5862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3169" y="2167108"/>
            <a:ext cx="1614495" cy="54585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One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red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car</a:t>
            </a:r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f/f/a/0/11971154362130352717webmichl_2cv4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25" y="3544172"/>
            <a:ext cx="1728192" cy="11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b/e/8/1/11971186091751507955liakad_car_front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716926"/>
            <a:ext cx="1669715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0/f/b/a/11954432041251280746technoargia_peugeot206red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28" y="3048000"/>
            <a:ext cx="1630486" cy="13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3/o/W/A/F/a/red-car-party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73" y="3544172"/>
            <a:ext cx="1414462" cy="10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 rot="5400000" flipH="1">
            <a:off x="4676274" y="3465002"/>
            <a:ext cx="720079" cy="3528392"/>
          </a:xfrm>
          <a:prstGeom prst="leftBrace">
            <a:avLst>
              <a:gd name="adj1" fmla="val 8333"/>
              <a:gd name="adj2" fmla="val 4961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150967" y="5625478"/>
            <a:ext cx="1967086" cy="54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Three </a:t>
            </a:r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red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cars</a:t>
            </a:r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ker.com/cliparts/d/2/e/a/1236269637603570858keksschaf_Sheep_sad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7" y="1425629"/>
            <a:ext cx="1423373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5/7/1/c/12362696452140819099keksschaf_Sheep_bad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81" y="1911711"/>
            <a:ext cx="1251825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e/3/5/c/12362696541855759394keksschaf_Sheep_Nice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62" y="1602167"/>
            <a:ext cx="1428527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D/2/k/R/1/I/sheep-with-a-beige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94" y="4257042"/>
            <a:ext cx="1008113" cy="1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861579" y="182355"/>
            <a:ext cx="1893168" cy="164941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one </a:t>
            </a:r>
            <a:r>
              <a:rPr lang="en-US" sz="2800" u="sng" dirty="0" smtClean="0">
                <a:latin typeface="Agency FB" panose="020B0503020202020204" pitchFamily="34" charset="0"/>
              </a:rPr>
              <a:t>white </a:t>
            </a:r>
            <a:r>
              <a:rPr lang="en-US" sz="2800" dirty="0" smtClean="0">
                <a:latin typeface="Agency FB" panose="020B0503020202020204" pitchFamily="34" charset="0"/>
              </a:rPr>
              <a:t> sheep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537645" y="2655215"/>
            <a:ext cx="2764304" cy="124917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Four white sheep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770461" y="116332"/>
            <a:ext cx="2304255" cy="157356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three</a:t>
            </a:r>
            <a:r>
              <a:rPr lang="en-US" sz="2800" u="sng" dirty="0" smtClean="0">
                <a:latin typeface="Agency FB" panose="020B0503020202020204" pitchFamily="34" charset="0"/>
              </a:rPr>
              <a:t> white </a:t>
            </a:r>
            <a:r>
              <a:rPr lang="en-US" sz="2800" dirty="0" smtClean="0">
                <a:latin typeface="Agency FB" panose="020B0503020202020204" pitchFamily="34" charset="0"/>
              </a:rPr>
              <a:t>sheep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15" name="Picture 8" descr="http://www.clker.com/cliparts/D/2/k/R/1/I/sheep-with-a-beige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01" y="4191000"/>
            <a:ext cx="1008113" cy="1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clker.com/cliparts/D/2/k/R/1/I/sheep-with-a-beige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96" y="4191000"/>
            <a:ext cx="1008113" cy="1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clker.com/cliparts/D/2/k/R/1/I/sheep-with-a-beige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61" y="3547012"/>
            <a:ext cx="1008113" cy="1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clker.com/cliparts/D/2/k/R/1/I/sheep-with-a-beige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78" y="2138876"/>
            <a:ext cx="1008113" cy="1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19400" y="3657600"/>
            <a:ext cx="5506889" cy="150018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First, we have to know what a noun is.</a:t>
            </a:r>
          </a:p>
          <a:p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7" name="Picture 7" descr="magician_sawing_woman_in_half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908720"/>
            <a:ext cx="1906910" cy="18474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0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172616"/>
              </p:ext>
            </p:extLst>
          </p:nvPr>
        </p:nvGraphicFramePr>
        <p:xfrm>
          <a:off x="2057400" y="1752600"/>
          <a:ext cx="6601544" cy="346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76200"/>
            <a:ext cx="83820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 noun is a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person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, a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place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or a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thing.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112"/>
            <a:ext cx="83820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Here are some more nouns..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242195" y="3695094"/>
            <a:ext cx="1" cy="2810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548664" y="3284984"/>
            <a:ext cx="1346448" cy="1601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548664" y="5091100"/>
            <a:ext cx="1636268" cy="1924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59675266"/>
              </p:ext>
            </p:extLst>
          </p:nvPr>
        </p:nvGraphicFramePr>
        <p:xfrm>
          <a:off x="533400" y="-304800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2952328" cy="2354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5735" y="1484784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cript MT Bold" pitchFamily="66" charset="0"/>
              </a:rPr>
              <a:t>A noun is a</a:t>
            </a:r>
          </a:p>
          <a:p>
            <a:pPr algn="ctr"/>
            <a:r>
              <a:rPr lang="en-US" dirty="0">
                <a:latin typeface="Script MT Bold" pitchFamily="66" charset="0"/>
              </a:rPr>
              <a:t>p</a:t>
            </a:r>
            <a:r>
              <a:rPr lang="en-US" dirty="0" smtClean="0">
                <a:latin typeface="Script MT Bold" pitchFamily="66" charset="0"/>
              </a:rPr>
              <a:t>erson,</a:t>
            </a:r>
          </a:p>
          <a:p>
            <a:pPr algn="ctr"/>
            <a:r>
              <a:rPr lang="en-US" dirty="0">
                <a:latin typeface="Script MT Bold" pitchFamily="66" charset="0"/>
              </a:rPr>
              <a:t>p</a:t>
            </a:r>
            <a:r>
              <a:rPr lang="en-US" dirty="0" smtClean="0">
                <a:latin typeface="Script MT Bold" pitchFamily="66" charset="0"/>
              </a:rPr>
              <a:t>lace or a thing.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53000" y="1752600"/>
            <a:ext cx="3962400" cy="352839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latin typeface="Agency FB" panose="020B0503020202020204" pitchFamily="34" charset="0"/>
              </a:rPr>
              <a:t>Adjectives describe </a:t>
            </a:r>
            <a:br>
              <a:rPr lang="en-US" sz="2800" b="1" spc="150" dirty="0" smtClean="0">
                <a:ln w="11430"/>
                <a:latin typeface="Agency FB" panose="020B0503020202020204" pitchFamily="34" charset="0"/>
              </a:rPr>
            </a:br>
            <a:r>
              <a:rPr lang="en-US" sz="2800" b="1" spc="150" dirty="0" smtClean="0">
                <a:ln w="11430"/>
                <a:latin typeface="Agency FB" panose="020B0503020202020204" pitchFamily="34" charset="0"/>
              </a:rPr>
              <a:t>the noun.</a:t>
            </a:r>
            <a:r>
              <a:rPr lang="en-US" sz="2800" b="1" spc="150" dirty="0" smtClean="0">
                <a:ln w="11430"/>
                <a:solidFill>
                  <a:schemeClr val="tx1"/>
                </a:solidFill>
                <a:latin typeface="Agency FB" panose="020B0503020202020204" pitchFamily="34" charset="0"/>
              </a:rPr>
              <a:t/>
            </a:r>
            <a:br>
              <a:rPr lang="en-US" sz="2800" b="1" spc="150" dirty="0" smtClean="0">
                <a:ln w="11430"/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2800" spc="150" dirty="0" smtClean="0">
                <a:ln w="11430"/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br>
              <a:rPr lang="en-US" sz="2800" spc="150" dirty="0" smtClean="0">
                <a:ln w="11430"/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2800" spc="150" dirty="0" smtClean="0">
                <a:ln w="11430"/>
                <a:solidFill>
                  <a:schemeClr val="tx1"/>
                </a:solidFill>
                <a:latin typeface="Agency FB" panose="020B0503020202020204" pitchFamily="34" charset="0"/>
              </a:rPr>
              <a:t>This means adjectives tell us more about a person, a place or a thing. </a:t>
            </a:r>
            <a:endParaRPr lang="en-US" sz="2800" spc="150" dirty="0">
              <a:ln w="1143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Age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36712" y="1829890"/>
            <a:ext cx="4040188" cy="9361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girl has a very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young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dog.</a:t>
            </a: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 puppy is a </a:t>
            </a:r>
            <a:r>
              <a:rPr lang="en-US" sz="2800" b="0" dirty="0" smtClean="0">
                <a:latin typeface="Agency FB" panose="020B0503020202020204" pitchFamily="34" charset="0"/>
              </a:rPr>
              <a:t>young</a:t>
            </a:r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dog.</a:t>
            </a: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12" y="1561245"/>
            <a:ext cx="1591916" cy="170487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29657" y="1487780"/>
            <a:ext cx="4041775" cy="639762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 is already an </a:t>
            </a:r>
            <a:r>
              <a:rPr lang="en-US" sz="2800" b="0" dirty="0" smtClean="0">
                <a:latin typeface="Agency FB" panose="020B0503020202020204" pitchFamily="34" charset="0"/>
              </a:rPr>
              <a:t>old</a:t>
            </a:r>
            <a:r>
              <a:rPr lang="en-US" sz="2800" b="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man.</a:t>
            </a:r>
            <a:endParaRPr lang="en-US" sz="2800" b="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62200"/>
            <a:ext cx="1866621" cy="1955880"/>
          </a:xfrm>
        </p:spPr>
      </p:pic>
      <p:pic>
        <p:nvPicPr>
          <p:cNvPr id="4098" name="Picture 2" descr="http://www.clker.com/cliparts/f/8/d/a/11970909721902334091gramzon_Cheese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318080"/>
            <a:ext cx="28575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486400"/>
            <a:ext cx="1914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This is a </a:t>
            </a: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young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</a:p>
          <a:p>
            <a:r>
              <a:rPr lang="en-US" sz="2800" u="sng" dirty="0">
                <a:latin typeface="Agency FB" panose="020B0503020202020204" pitchFamily="34" charset="0"/>
              </a:rPr>
              <a:t>c</a:t>
            </a:r>
            <a:r>
              <a:rPr lang="en-US" sz="2800" u="sng" dirty="0" smtClean="0">
                <a:latin typeface="Agency FB" panose="020B0503020202020204" pitchFamily="34" charset="0"/>
              </a:rPr>
              <a:t>heese.</a:t>
            </a:r>
            <a:endParaRPr lang="en-US" sz="2800" u="sng" dirty="0">
              <a:latin typeface="Agency FB" panose="020B0503020202020204" pitchFamily="34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4962307" y="105699"/>
            <a:ext cx="1440160" cy="105134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6420"/>
              <a:gd name="adj8" fmla="val -3824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First find the noun.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3818188" y="2276304"/>
            <a:ext cx="1954102" cy="185157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43840"/>
              <a:gd name="adj8" fmla="val -164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Then find the word(s) that tells us about the age of this dog.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 tell us about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color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63552" y="908720"/>
            <a:ext cx="3352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is a </a:t>
            </a:r>
            <a:r>
              <a:rPr lang="en-US" dirty="0" smtClean="0">
                <a:latin typeface="Agency FB" panose="020B0503020202020204" pitchFamily="34" charset="0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shoe.</a:t>
            </a:r>
          </a:p>
          <a:p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u="sng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is a </a:t>
            </a:r>
            <a:r>
              <a:rPr lang="en-US" dirty="0" smtClean="0">
                <a:latin typeface="Agency FB" panose="020B0503020202020204" pitchFamily="34" charset="0"/>
              </a:rPr>
              <a:t>yellow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car.</a:t>
            </a:r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70384" y="1489316"/>
            <a:ext cx="3352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lady is wearing a</a:t>
            </a:r>
            <a:r>
              <a:rPr lang="en-US" dirty="0" smtClean="0">
                <a:latin typeface="Agency FB" panose="020B0503020202020204" pitchFamily="34" charset="0"/>
              </a:rPr>
              <a:t> blue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dress.</a:t>
            </a:r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5/4/4/9/11971624452037367643TheresaKnott_Red_Shoe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9" y="1498444"/>
            <a:ext cx="914638" cy="7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T/A/m/X/t/b/woman-in-a-blue-dress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00" y="2007146"/>
            <a:ext cx="1152128" cy="32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H/6/u/B/g/j/yellow-convertible-sports-ca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27" y="5490220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3 (Border and Accent Bar) 7"/>
          <p:cNvSpPr/>
          <p:nvPr/>
        </p:nvSpPr>
        <p:spPr>
          <a:xfrm>
            <a:off x="6720048" y="234639"/>
            <a:ext cx="1440160" cy="105134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99919"/>
              <a:gd name="adj8" fmla="val -14078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First find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9" name="Line Callout 3 (Border and Accent Bar) 8"/>
          <p:cNvSpPr/>
          <p:nvPr/>
        </p:nvSpPr>
        <p:spPr>
          <a:xfrm>
            <a:off x="4338236" y="2504037"/>
            <a:ext cx="2664296" cy="193928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53632"/>
              <a:gd name="adj8" fmla="val -2370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Then find the adjective that tells us about the </a:t>
            </a:r>
          </a:p>
          <a:p>
            <a:pPr algn="ctr"/>
            <a:r>
              <a:rPr lang="en-US" sz="2800" dirty="0">
                <a:latin typeface="Agency FB" panose="020B0503020202020204" pitchFamily="34" charset="0"/>
              </a:rPr>
              <a:t>c</a:t>
            </a:r>
            <a:r>
              <a:rPr lang="en-US" sz="2800" dirty="0" smtClean="0">
                <a:latin typeface="Agency FB" panose="020B0503020202020204" pitchFamily="34" charset="0"/>
              </a:rPr>
              <a:t>olor of the shoe.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-21671"/>
            <a:ext cx="83820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Adjectives give 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nationality or origin </a:t>
            </a:r>
            <a:endParaRPr lang="en-U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 am playing on my </a:t>
            </a:r>
            <a:r>
              <a:rPr lang="en-US" dirty="0" smtClean="0">
                <a:latin typeface="Agency FB" panose="020B0503020202020204" pitchFamily="34" charset="0"/>
              </a:rPr>
              <a:t>French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horn.</a:t>
            </a:r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is the</a:t>
            </a:r>
            <a:r>
              <a:rPr lang="en-US" dirty="0" smtClean="0">
                <a:latin typeface="Agency FB" panose="020B0503020202020204" pitchFamily="34" charset="0"/>
              </a:rPr>
              <a:t> German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flag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 live in a </a:t>
            </a:r>
            <a:r>
              <a:rPr lang="en-US" dirty="0" smtClean="0">
                <a:latin typeface="Agency FB" panose="020B0503020202020204" pitchFamily="34" charset="0"/>
              </a:rPr>
              <a:t>traditional (age) Thai </a:t>
            </a:r>
            <a:r>
              <a:rPr lang="en-US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house.</a:t>
            </a:r>
            <a:endParaRPr lang="en-US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321">
            <a:off x="1542516" y="2085754"/>
            <a:ext cx="1954512" cy="1898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37">
            <a:off x="6554723" y="1599152"/>
            <a:ext cx="1457908" cy="870992"/>
          </a:xfrm>
          <a:prstGeom prst="rect">
            <a:avLst/>
          </a:prstGeom>
        </p:spPr>
      </p:pic>
      <p:pic>
        <p:nvPicPr>
          <p:cNvPr id="2050" name="Picture 2" descr="http://www.clker.com/cliparts/r/Z/S/r/o/P/traditional-thai-hous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12" y="3078696"/>
            <a:ext cx="1190172" cy="20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Border and Accent Bar) 1"/>
          <p:cNvSpPr/>
          <p:nvPr/>
        </p:nvSpPr>
        <p:spPr>
          <a:xfrm>
            <a:off x="4471588" y="1955304"/>
            <a:ext cx="1198269" cy="147674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4943"/>
              <a:gd name="adj8" fmla="val -1555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First find  the noun.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3692859" y="3733800"/>
            <a:ext cx="2798007" cy="208852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05286"/>
              <a:gd name="adj8" fmla="val 183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anose="020B0503020202020204" pitchFamily="34" charset="0"/>
              </a:rPr>
              <a:t>Then find the word(s) that  tells us more about the nationality or origin of the horn.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friendly_magici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2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635</Words>
  <Application>Microsoft Office PowerPoint</Application>
  <PresentationFormat>On-screen Show (4:3)</PresentationFormat>
  <Paragraphs>158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Agency FB</vt:lpstr>
      <vt:lpstr>Arial</vt:lpstr>
      <vt:lpstr>Bauhaus 93</vt:lpstr>
      <vt:lpstr>Calibri</vt:lpstr>
      <vt:lpstr>Cambria</vt:lpstr>
      <vt:lpstr>Cordia New</vt:lpstr>
      <vt:lpstr>Joinks</vt:lpstr>
      <vt:lpstr>MV Boli</vt:lpstr>
      <vt:lpstr>Script MT Bold</vt:lpstr>
      <vt:lpstr>Times New Roman</vt:lpstr>
      <vt:lpstr>friendly_magician</vt:lpstr>
      <vt:lpstr>Adjectives</vt:lpstr>
      <vt:lpstr>PowerPoint Presentation</vt:lpstr>
      <vt:lpstr>PowerPoint Presentation</vt:lpstr>
      <vt:lpstr>A noun is a person, a place or a thing.</vt:lpstr>
      <vt:lpstr>Here are some more nouns..</vt:lpstr>
      <vt:lpstr>Adjectives describe  the noun.   This means adjectives tell us more about a person, a place or a thing. </vt:lpstr>
      <vt:lpstr>                 Age</vt:lpstr>
      <vt:lpstr>Adjectives tell us about color</vt:lpstr>
      <vt:lpstr>Adjectives give nationality or origin </vt:lpstr>
      <vt:lpstr>Adjectives tell us something about size and measurement</vt:lpstr>
      <vt:lpstr>Adjectives tell us also about qualities (characteristics) of things.</vt:lpstr>
      <vt:lpstr>Adjectives describe feelings or qualities</vt:lpstr>
      <vt:lpstr>Adjectives tell us also about shape </vt:lpstr>
      <vt:lpstr>Finally, adjectives express a judgment or value </vt:lpstr>
      <vt:lpstr>PowerPoint Presentation</vt:lpstr>
      <vt:lpstr>PowerPoint Presentation</vt:lpstr>
      <vt:lpstr>PowerPoint Presentation</vt:lpstr>
      <vt:lpstr>In a sentence the adjective comes..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Friendly Magician</dc:title>
  <dc:creator>TOSHIBA</dc:creator>
  <cp:lastModifiedBy>TOPCOM</cp:lastModifiedBy>
  <cp:revision>200</cp:revision>
  <dcterms:created xsi:type="dcterms:W3CDTF">2012-11-26T13:30:52Z</dcterms:created>
  <dcterms:modified xsi:type="dcterms:W3CDTF">2017-04-11T08:58:10Z</dcterms:modified>
</cp:coreProperties>
</file>