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6" r:id="rId2"/>
    <p:sldId id="258" r:id="rId3"/>
    <p:sldId id="267" r:id="rId4"/>
    <p:sldId id="274" r:id="rId5"/>
    <p:sldId id="275" r:id="rId6"/>
    <p:sldId id="276" r:id="rId7"/>
    <p:sldId id="277" r:id="rId8"/>
    <p:sldId id="278" r:id="rId9"/>
    <p:sldId id="279" r:id="rId10"/>
    <p:sldId id="270" r:id="rId11"/>
    <p:sldId id="271" r:id="rId12"/>
    <p:sldId id="265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60"/>
  </p:normalViewPr>
  <p:slideViewPr>
    <p:cSldViewPr>
      <p:cViewPr varScale="1">
        <p:scale>
          <a:sx n="84" d="100"/>
          <a:sy n="84" d="100"/>
        </p:scale>
        <p:origin x="137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EF7F7-8204-4C0E-874F-CCA04F6B768D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00E91-A1B9-40A6-A522-862D96D970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53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0E91-A1B9-40A6-A522-862D96D970E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43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0E91-A1B9-40A6-A522-862D96D970E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13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0E91-A1B9-40A6-A522-862D96D970E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13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0E91-A1B9-40A6-A522-862D96D970E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13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0E91-A1B9-40A6-A522-862D96D970E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13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0E91-A1B9-40A6-A522-862D96D970E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13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0E91-A1B9-40A6-A522-862D96D970E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13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0E91-A1B9-40A6-A522-862D96D970E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13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7ABBFA8-540A-4ECE-AAE5-5502ED4D17EA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F139CC2-8460-4D9F-81A1-90D315A8F2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BFA8-540A-4ECE-AAE5-5502ED4D17EA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9CC2-8460-4D9F-81A1-90D315A8F2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BFA8-540A-4ECE-AAE5-5502ED4D17EA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9CC2-8460-4D9F-81A1-90D315A8F2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BFA8-540A-4ECE-AAE5-5502ED4D17EA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9CC2-8460-4D9F-81A1-90D315A8F2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BFA8-540A-4ECE-AAE5-5502ED4D17EA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9CC2-8460-4D9F-81A1-90D315A8F2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BFA8-540A-4ECE-AAE5-5502ED4D17EA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9CC2-8460-4D9F-81A1-90D315A8F2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BFA8-540A-4ECE-AAE5-5502ED4D17EA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9CC2-8460-4D9F-81A1-90D315A8F2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BFA8-540A-4ECE-AAE5-5502ED4D17EA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9CC2-8460-4D9F-81A1-90D315A8F2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BFA8-540A-4ECE-AAE5-5502ED4D17EA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9CC2-8460-4D9F-81A1-90D315A8F2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BFA8-540A-4ECE-AAE5-5502ED4D17EA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9CC2-8460-4D9F-81A1-90D315A8F2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BFA8-540A-4ECE-AAE5-5502ED4D17EA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9CC2-8460-4D9F-81A1-90D315A8F2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7ABBFA8-540A-4ECE-AAE5-5502ED4D17EA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F139CC2-8460-4D9F-81A1-90D315A8F2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th/url?sa=i&amp;rct=j&amp;q=&amp;esrc=s&amp;source=images&amp;cd=&amp;cad=rja&amp;uact=8&amp;ved=0CAcQjRw&amp;url=http://www.clipartbest.com/clipart-ncEX4XacA&amp;ei=IEjIVImcI4XdmAX-5oDgDA&amp;bvm=bv.84607526,d.dGY&amp;psig=AFQjCNEDN795FD88za355LcIYZTnLV3dMQ&amp;ust=142249812987326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Introducing your Family Members</a:t>
            </a:r>
            <a:endParaRPr lang="en-US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733365" y="4648200"/>
            <a:ext cx="5989955" cy="38100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n>
                  <a:noFill/>
                </a:ln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Bauhaus 93" panose="04030905020B02020C02" pitchFamily="82" charset="0"/>
                <a:ea typeface="Arial Unicode MS" panose="020B0604020202020204" pitchFamily="34" charset="-128"/>
                <a:cs typeface="MV Boli" panose="02000500030200090000" pitchFamily="2" charset="0"/>
              </a:rPr>
              <a:t>RAINBOW</a:t>
            </a:r>
            <a:r>
              <a:rPr lang="en-US" sz="2000" dirty="0" smtClean="0">
                <a:ln>
                  <a:noFill/>
                </a:ln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Bauhaus 93" panose="04030905020B02020C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>
                <a:ln>
                  <a:noFill/>
                </a:ln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Bauhaus 93" panose="04030905020B02020C02" pitchFamily="82" charset="0"/>
                <a:ea typeface="Arial Unicode MS" panose="020B0604020202020204" pitchFamily="34" charset="-128"/>
                <a:cs typeface="MV Boli" panose="02000500030200090000" pitchFamily="2" charset="0"/>
              </a:rPr>
              <a:t>OF </a:t>
            </a:r>
            <a:r>
              <a:rPr lang="en-US" sz="2000" dirty="0" smtClean="0">
                <a:ln>
                  <a:noFill/>
                </a:ln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Bauhaus 93" panose="04030905020B02020C02" pitchFamily="82" charset="0"/>
                <a:ea typeface="Arial Unicode MS" panose="020B0604020202020204" pitchFamily="34" charset="-128"/>
                <a:cs typeface="MV Boli" panose="02000500030200090000" pitchFamily="2" charset="0"/>
              </a:rPr>
              <a:t>EDUCATION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n>
                  <a:noFill/>
                </a:ln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Bauhaus 93" panose="04030905020B02020C02" pitchFamily="82" charset="0"/>
                <a:ea typeface="Arial Unicode MS" panose="020B0604020202020204" pitchFamily="34" charset="-128"/>
                <a:cs typeface="MV Boli" panose="02000500030200090000" pitchFamily="2" charset="0"/>
              </a:rPr>
              <a:t>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n>
                  <a:noFill/>
                </a:ln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Bauhaus 93" panose="04030905020B02020C02" pitchFamily="82" charset="0"/>
                <a:ea typeface="Arial Unicode MS" panose="020B0604020202020204" pitchFamily="34" charset="-128"/>
                <a:cs typeface="MV Boli" panose="02000500030200090000" pitchFamily="2" charset="0"/>
              </a:rPr>
              <a:t>PowerPoint Presentations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ln>
                <a:noFill/>
              </a:ln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latin typeface="Bauhaus 93" panose="04030905020B02020C02" pitchFamily="82" charset="0"/>
              <a:ea typeface="Arial Unicode MS" panose="020B0604020202020204" pitchFamily="34" charset="-128"/>
              <a:cs typeface="MV Boli" panose="02000500030200090000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38013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May I introduce my best friend to you?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09160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en-GB" sz="2800" dirty="0" smtClean="0">
                <a:latin typeface="Agency FB" panose="020B0503020202020204" pitchFamily="34" charset="0"/>
              </a:rPr>
              <a:t>	     This is___</a:t>
            </a:r>
            <a:r>
              <a:rPr lang="en-GB" sz="28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  </a:t>
            </a:r>
            <a:r>
              <a:rPr lang="en-GB" sz="2800" dirty="0" smtClean="0">
                <a:latin typeface="Agency FB" panose="020B0503020202020204" pitchFamily="34" charset="0"/>
              </a:rPr>
              <a:t>sister’s</a:t>
            </a:r>
            <a:r>
              <a:rPr lang="en-GB" sz="28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  <a:r>
              <a:rPr lang="en-GB" sz="2800" dirty="0" smtClean="0">
                <a:latin typeface="Agency FB" panose="020B0503020202020204" pitchFamily="34" charset="0"/>
              </a:rPr>
              <a:t>best friend.</a:t>
            </a:r>
          </a:p>
          <a:p>
            <a:r>
              <a:rPr lang="en-GB" sz="2800" dirty="0" smtClean="0">
                <a:latin typeface="Agency FB" panose="020B0503020202020204" pitchFamily="34" charset="0"/>
              </a:rPr>
              <a:t>         ___ is called Sammy but ____ real name is</a:t>
            </a:r>
          </a:p>
          <a:p>
            <a:pPr marL="1170432" lvl="3" indent="0">
              <a:buNone/>
            </a:pPr>
            <a:r>
              <a:rPr lang="en-GB" sz="2800" dirty="0" smtClean="0">
                <a:latin typeface="Agency FB" panose="020B0503020202020204" pitchFamily="34" charset="0"/>
              </a:rPr>
              <a:t> Dee.</a:t>
            </a:r>
          </a:p>
          <a:p>
            <a:pPr marL="1170432" lvl="3" indent="0">
              <a:buNone/>
            </a:pPr>
            <a:r>
              <a:rPr lang="en-GB" sz="2800" dirty="0" smtClean="0">
                <a:latin typeface="Agency FB" panose="020B0503020202020204" pitchFamily="34" charset="0"/>
              </a:rPr>
              <a:t>Next year ___ will visit The United States, his favourite country after Thailand where ____</a:t>
            </a:r>
          </a:p>
          <a:p>
            <a:pPr marL="1170432" lvl="3" indent="0">
              <a:buNone/>
            </a:pPr>
            <a:r>
              <a:rPr lang="en-GB" sz="2800" dirty="0">
                <a:latin typeface="Agency FB" panose="020B0503020202020204" pitchFamily="34" charset="0"/>
              </a:rPr>
              <a:t>w</a:t>
            </a:r>
            <a:r>
              <a:rPr lang="en-GB" sz="2800" dirty="0" smtClean="0">
                <a:latin typeface="Agency FB" panose="020B0503020202020204" pitchFamily="34" charset="0"/>
              </a:rPr>
              <a:t>as born. </a:t>
            </a:r>
          </a:p>
          <a:p>
            <a:r>
              <a:rPr lang="en-GB" sz="2800" dirty="0" smtClean="0">
                <a:latin typeface="Agency FB" panose="020B0503020202020204" pitchFamily="34" charset="0"/>
              </a:rPr>
              <a:t>	     ___ is a medical student because ____</a:t>
            </a:r>
          </a:p>
          <a:p>
            <a:r>
              <a:rPr lang="en-GB" sz="2800" dirty="0" smtClean="0">
                <a:latin typeface="Agency FB" panose="020B0503020202020204" pitchFamily="34" charset="0"/>
              </a:rPr>
              <a:t> </a:t>
            </a:r>
            <a:r>
              <a:rPr lang="en-GB" sz="2800" dirty="0">
                <a:latin typeface="Agency FB" panose="020B0503020202020204" pitchFamily="34" charset="0"/>
              </a:rPr>
              <a:t>	 </a:t>
            </a:r>
            <a:r>
              <a:rPr lang="en-GB" sz="2800" dirty="0" smtClean="0">
                <a:latin typeface="Agency FB" panose="020B0503020202020204" pitchFamily="34" charset="0"/>
              </a:rPr>
              <a:t>    wants to help people who are sick.       </a:t>
            </a:r>
            <a:endParaRPr lang="en-GB" sz="2800" dirty="0">
              <a:latin typeface="Agency FB" panose="020B05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146" y="1887723"/>
            <a:ext cx="630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Script MT Bold" pitchFamily="66" charset="0"/>
              </a:rPr>
              <a:t>m</a:t>
            </a:r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y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77688" y="2425060"/>
            <a:ext cx="588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Script MT Bold" pitchFamily="66" charset="0"/>
              </a:rPr>
              <a:t>h</a:t>
            </a:r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is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2425060"/>
            <a:ext cx="654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He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55213" y="3449250"/>
            <a:ext cx="577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 </a:t>
            </a:r>
            <a:r>
              <a:rPr lang="en-GB" sz="2800" dirty="0">
                <a:solidFill>
                  <a:srgbClr val="FF0000"/>
                </a:solidFill>
                <a:latin typeface="Script MT Bold" pitchFamily="66" charset="0"/>
              </a:rPr>
              <a:t>h</a:t>
            </a:r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e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pic>
        <p:nvPicPr>
          <p:cNvPr id="2050" name="Picture 2" descr="http://www.clker.com/cliparts/Z/i/s/P/g/4/doctor-m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565" y="4518631"/>
            <a:ext cx="1978258" cy="233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59319" y="3916002"/>
            <a:ext cx="667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  he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4876800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He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0017" y="4916424"/>
            <a:ext cx="487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he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95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1841"/>
            <a:ext cx="7024744" cy="11430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gency FB" panose="020B0503020202020204" pitchFamily="34" charset="0"/>
              </a:rPr>
              <a:t>Good…, ……………best friend</a:t>
            </a:r>
            <a:r>
              <a:rPr lang="en-GB" sz="2800" dirty="0" smtClean="0">
                <a:latin typeface="Agency FB" panose="020B0503020202020204" pitchFamily="34" charset="0"/>
              </a:rPr>
              <a:t>………..? </a:t>
            </a:r>
            <a:endParaRPr lang="en-US" sz="2800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0916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sz="2800" dirty="0" smtClean="0">
                <a:latin typeface="Agency FB" panose="020B0503020202020204" pitchFamily="34" charset="0"/>
              </a:rPr>
              <a:t>	     </a:t>
            </a:r>
          </a:p>
          <a:p>
            <a:r>
              <a:rPr lang="en-GB" sz="2800" dirty="0" smtClean="0">
                <a:latin typeface="Agency FB" panose="020B0503020202020204" pitchFamily="34" charset="0"/>
              </a:rPr>
              <a:t>        </a:t>
            </a:r>
            <a:r>
              <a:rPr lang="en-GB" sz="2800" dirty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     </a:t>
            </a:r>
            <a:r>
              <a:rPr lang="en-GB" sz="28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      </a:t>
            </a:r>
            <a:r>
              <a:rPr lang="en-GB" sz="2800" dirty="0" smtClean="0">
                <a:latin typeface="Agency FB" panose="020B0503020202020204" pitchFamily="34" charset="0"/>
              </a:rPr>
              <a:t>name is </a:t>
            </a:r>
            <a:r>
              <a:rPr lang="en-GB" sz="2800" dirty="0" err="1" smtClean="0">
                <a:latin typeface="Agency FB" panose="020B0503020202020204" pitchFamily="34" charset="0"/>
              </a:rPr>
              <a:t>Nong</a:t>
            </a:r>
            <a:r>
              <a:rPr lang="en-GB" sz="2800" dirty="0" smtClean="0">
                <a:latin typeface="Agency FB" panose="020B0503020202020204" pitchFamily="34" charset="0"/>
              </a:rPr>
              <a:t>.</a:t>
            </a:r>
            <a:endParaRPr lang="en-GB" sz="2800" dirty="0" smtClean="0">
              <a:latin typeface="Agency FB" panose="020B0503020202020204" pitchFamily="34" charset="0"/>
            </a:endParaRPr>
          </a:p>
          <a:p>
            <a:r>
              <a:rPr lang="en-GB" sz="2800" dirty="0" smtClean="0">
                <a:latin typeface="Agency FB" panose="020B0503020202020204" pitchFamily="34" charset="0"/>
              </a:rPr>
              <a:t>        </a:t>
            </a:r>
            <a:r>
              <a:rPr lang="en-GB" sz="2800" dirty="0" smtClean="0">
                <a:latin typeface="Agency FB" panose="020B0503020202020204" pitchFamily="34" charset="0"/>
              </a:rPr>
              <a:t>            is </a:t>
            </a:r>
            <a:r>
              <a:rPr lang="en-GB" sz="2800" dirty="0" smtClean="0">
                <a:latin typeface="Agency FB" panose="020B0503020202020204" pitchFamily="34" charset="0"/>
              </a:rPr>
              <a:t>24 years old.</a:t>
            </a:r>
          </a:p>
          <a:p>
            <a:r>
              <a:rPr lang="en-GB" sz="2800" dirty="0" smtClean="0">
                <a:latin typeface="Agency FB" panose="020B0503020202020204" pitchFamily="34" charset="0"/>
              </a:rPr>
              <a:t>	</a:t>
            </a:r>
            <a:r>
              <a:rPr lang="en-GB" sz="28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    </a:t>
            </a:r>
            <a:r>
              <a:rPr lang="en-GB" sz="28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        </a:t>
            </a:r>
            <a:r>
              <a:rPr lang="en-GB" sz="2800" dirty="0" smtClean="0">
                <a:latin typeface="Agency FB" panose="020B0503020202020204" pitchFamily="34" charset="0"/>
              </a:rPr>
              <a:t>is </a:t>
            </a:r>
            <a:r>
              <a:rPr lang="en-GB" sz="2800" dirty="0" smtClean="0">
                <a:latin typeface="Agency FB" panose="020B0503020202020204" pitchFamily="34" charset="0"/>
              </a:rPr>
              <a:t>a movie star.</a:t>
            </a:r>
          </a:p>
          <a:p>
            <a:r>
              <a:rPr lang="en-GB" sz="2800" dirty="0" smtClean="0">
                <a:latin typeface="Agency FB" panose="020B0503020202020204" pitchFamily="34" charset="0"/>
              </a:rPr>
              <a:t>         I sometimes go to the temple with </a:t>
            </a:r>
            <a:r>
              <a:rPr lang="en-GB" sz="2800" dirty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        </a:t>
            </a:r>
            <a:r>
              <a:rPr lang="en-GB" sz="2800" dirty="0" smtClean="0">
                <a:latin typeface="Agency FB" panose="020B0503020202020204" pitchFamily="34" charset="0"/>
              </a:rPr>
              <a:t>. </a:t>
            </a:r>
            <a:endParaRPr lang="en-GB" sz="2800" dirty="0">
              <a:latin typeface="Agency FB" panose="020B05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2650" y="2416308"/>
            <a:ext cx="764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Her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4051" y="2908159"/>
            <a:ext cx="67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She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4373" y="3431379"/>
            <a:ext cx="768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 She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8798" y="3954599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Script MT Bold" pitchFamily="66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 her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pic>
        <p:nvPicPr>
          <p:cNvPr id="1026" name="Picture 2" descr="http://www.clker.com/cliparts/6/9/5/9/119498464629784896woman_fashion_02_gerald__01.svg.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66" y="1905000"/>
            <a:ext cx="1192196" cy="393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ker.com/cliparts/0/d/f/5/11949846471796812317woman_nurse_gerald_g._01.svg.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333" y="2435988"/>
            <a:ext cx="1023990" cy="356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clker.com/cliparts/9/f/0/6/11954224451281199300johnny_automatic_grandma.svg.m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276225"/>
            <a:ext cx="85725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726" y="4508472"/>
            <a:ext cx="1920854" cy="239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3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930" y="688606"/>
            <a:ext cx="7024744" cy="11430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gency FB" panose="020B0503020202020204" pitchFamily="34" charset="0"/>
              </a:rPr>
              <a:t>Good …. May ………….niece…? </a:t>
            </a:r>
            <a:endParaRPr lang="en-US" sz="2800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229600" cy="470916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sz="2800" dirty="0" smtClean="0">
                <a:latin typeface="Agency FB" panose="020B0503020202020204" pitchFamily="34" charset="0"/>
              </a:rPr>
              <a:t>	    </a:t>
            </a:r>
          </a:p>
          <a:p>
            <a:r>
              <a:rPr lang="en-GB" sz="2800" dirty="0" smtClean="0">
                <a:latin typeface="Agency FB" panose="020B0503020202020204" pitchFamily="34" charset="0"/>
              </a:rPr>
              <a:t>        </a:t>
            </a:r>
            <a:r>
              <a:rPr lang="en-GB" sz="28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  <a:r>
              <a:rPr lang="en-GB" sz="2800" dirty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        </a:t>
            </a:r>
            <a:r>
              <a:rPr lang="en-GB" sz="2800" dirty="0" smtClean="0">
                <a:latin typeface="Agency FB" panose="020B0503020202020204" pitchFamily="34" charset="0"/>
              </a:rPr>
              <a:t>name </a:t>
            </a:r>
            <a:r>
              <a:rPr lang="en-GB" sz="2800" dirty="0" smtClean="0">
                <a:latin typeface="Agency FB" panose="020B0503020202020204" pitchFamily="34" charset="0"/>
              </a:rPr>
              <a:t>is Maria.</a:t>
            </a:r>
          </a:p>
          <a:p>
            <a:r>
              <a:rPr lang="en-GB" sz="2800" dirty="0" smtClean="0">
                <a:latin typeface="Agency FB" panose="020B0503020202020204" pitchFamily="34" charset="0"/>
              </a:rPr>
              <a:t>         </a:t>
            </a:r>
            <a:r>
              <a:rPr lang="en-GB" sz="2800" dirty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        </a:t>
            </a:r>
            <a:r>
              <a:rPr lang="en-GB" sz="2800" dirty="0" smtClean="0">
                <a:latin typeface="Agency FB" panose="020B0503020202020204" pitchFamily="34" charset="0"/>
              </a:rPr>
              <a:t>is </a:t>
            </a:r>
            <a:r>
              <a:rPr lang="en-GB" sz="2800" dirty="0" smtClean="0">
                <a:latin typeface="Agency FB" panose="020B0503020202020204" pitchFamily="34" charset="0"/>
              </a:rPr>
              <a:t>16 years old.</a:t>
            </a:r>
          </a:p>
          <a:p>
            <a:r>
              <a:rPr lang="en-GB" sz="2800" dirty="0" smtClean="0">
                <a:latin typeface="Agency FB" panose="020B0503020202020204" pitchFamily="34" charset="0"/>
              </a:rPr>
              <a:t>	</a:t>
            </a:r>
            <a:r>
              <a:rPr lang="en-GB" sz="28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     </a:t>
            </a:r>
            <a:r>
              <a:rPr lang="en-GB" sz="2800" dirty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    </a:t>
            </a:r>
            <a:r>
              <a:rPr lang="en-GB" sz="2800" dirty="0" smtClean="0">
                <a:latin typeface="Agency FB" panose="020B0503020202020204" pitchFamily="34" charset="0"/>
              </a:rPr>
              <a:t>is </a:t>
            </a:r>
            <a:r>
              <a:rPr lang="en-GB" sz="2800" dirty="0" smtClean="0">
                <a:latin typeface="Agency FB" panose="020B0503020202020204" pitchFamily="34" charset="0"/>
              </a:rPr>
              <a:t>a University student.</a:t>
            </a:r>
          </a:p>
          <a:p>
            <a:r>
              <a:rPr lang="en-GB" sz="2800" dirty="0" smtClean="0">
                <a:latin typeface="Agency FB" panose="020B0503020202020204" pitchFamily="34" charset="0"/>
              </a:rPr>
              <a:t>        </a:t>
            </a:r>
            <a:r>
              <a:rPr lang="en-GB" sz="2800" dirty="0" smtClean="0">
                <a:latin typeface="Agency FB" panose="020B0503020202020204" pitchFamily="34" charset="0"/>
              </a:rPr>
              <a:t>          is </a:t>
            </a:r>
            <a:r>
              <a:rPr lang="en-GB" sz="2800" dirty="0" smtClean="0">
                <a:latin typeface="Agency FB" panose="020B0503020202020204" pitchFamily="34" charset="0"/>
              </a:rPr>
              <a:t>always worried  </a:t>
            </a:r>
            <a:r>
              <a:rPr lang="en-GB" sz="2800" dirty="0" smtClean="0">
                <a:latin typeface="Agency FB" panose="020B0503020202020204" pitchFamily="34" charset="0"/>
              </a:rPr>
              <a:t>that          dog will walk away</a:t>
            </a:r>
            <a:r>
              <a:rPr lang="en-GB" sz="2800" dirty="0" smtClean="0">
                <a:latin typeface="Agency FB" panose="020B0503020202020204" pitchFamily="34" charset="0"/>
              </a:rPr>
              <a:t>.   </a:t>
            </a:r>
            <a:endParaRPr lang="en-GB" sz="2800" dirty="0">
              <a:latin typeface="Agency FB" panose="020B05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3492" y="2775766"/>
            <a:ext cx="764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Her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3266699"/>
            <a:ext cx="67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She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8116" y="3791840"/>
            <a:ext cx="768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 She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pic>
        <p:nvPicPr>
          <p:cNvPr id="1026" name="Picture 2" descr="http://www.clker.com/cliparts/6/9/5/9/119498464629784896woman_fashion_02_gerald__01.svg.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498305"/>
            <a:ext cx="8572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43000" y="4362243"/>
            <a:ext cx="768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 She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4400" y="4315060"/>
            <a:ext cx="619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Script MT Bold" pitchFamily="66" charset="0"/>
              </a:rPr>
              <a:t>h</a:t>
            </a:r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er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pic>
        <p:nvPicPr>
          <p:cNvPr id="4" name="Picture 2" descr="https://encrypted-tbn3.gstatic.com/images?q=tbn:ANd9GcRuttSPTR5305YLPSj2fBTKDdJAUYTM5k1S2pOsaWM5599w-iLUL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047" y="878049"/>
            <a:ext cx="2248470" cy="20694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2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92933"/>
            <a:ext cx="7024744" cy="11430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gency FB" panose="020B0503020202020204" pitchFamily="34" charset="0"/>
              </a:rPr>
              <a:t>Good…. May………father-in-law…?</a:t>
            </a:r>
            <a:endParaRPr lang="en-US" sz="2800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846876"/>
            <a:ext cx="8229600" cy="4709160"/>
          </a:xfrm>
          <a:ln>
            <a:noFill/>
          </a:ln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GB" sz="2800" dirty="0" smtClean="0">
                <a:latin typeface="Agency FB" panose="020B0503020202020204" pitchFamily="34" charset="0"/>
              </a:rPr>
              <a:t>	     </a:t>
            </a:r>
          </a:p>
          <a:p>
            <a:pPr marL="68580" indent="0">
              <a:buNone/>
            </a:pPr>
            <a:r>
              <a:rPr lang="en-GB" sz="2800" dirty="0" smtClean="0">
                <a:latin typeface="Agency FB" panose="020B0503020202020204" pitchFamily="34" charset="0"/>
              </a:rPr>
              <a:t>         ___  name is Willy.</a:t>
            </a:r>
          </a:p>
          <a:p>
            <a:pPr marL="68580" indent="0">
              <a:buNone/>
            </a:pPr>
            <a:r>
              <a:rPr lang="en-GB" sz="2800" dirty="0" smtClean="0">
                <a:latin typeface="Agency FB" panose="020B0503020202020204" pitchFamily="34" charset="0"/>
              </a:rPr>
              <a:t>         ___  is 57 years old.</a:t>
            </a:r>
          </a:p>
          <a:p>
            <a:pPr marL="68580" indent="0">
              <a:buNone/>
            </a:pPr>
            <a:r>
              <a:rPr lang="en-GB" sz="2800" dirty="0" smtClean="0">
                <a:latin typeface="Agency FB" panose="020B0503020202020204" pitchFamily="34" charset="0"/>
              </a:rPr>
              <a:t>	     ___ is a </a:t>
            </a:r>
            <a:r>
              <a:rPr lang="en-GB" sz="2800" dirty="0">
                <a:latin typeface="Agency FB" panose="020B0503020202020204" pitchFamily="34" charset="0"/>
              </a:rPr>
              <a:t>m</a:t>
            </a:r>
            <a:r>
              <a:rPr lang="en-GB" sz="2800" dirty="0" smtClean="0">
                <a:latin typeface="Agency FB" panose="020B0503020202020204" pitchFamily="34" charset="0"/>
              </a:rPr>
              <a:t>echanic.</a:t>
            </a:r>
          </a:p>
          <a:p>
            <a:pPr marL="68580" indent="0">
              <a:buNone/>
            </a:pPr>
            <a:r>
              <a:rPr lang="en-GB" sz="2800" dirty="0" smtClean="0">
                <a:latin typeface="Agency FB" panose="020B0503020202020204" pitchFamily="34" charset="0"/>
              </a:rPr>
              <a:t>         ____wife’s name is Cha </a:t>
            </a:r>
            <a:r>
              <a:rPr lang="en-GB" sz="2800" dirty="0" err="1" smtClean="0">
                <a:latin typeface="Agency FB" panose="020B0503020202020204" pitchFamily="34" charset="0"/>
              </a:rPr>
              <a:t>Cha</a:t>
            </a:r>
            <a:r>
              <a:rPr lang="en-GB" sz="2800" dirty="0" smtClean="0">
                <a:latin typeface="Agency FB" panose="020B0503020202020204" pitchFamily="34" charset="0"/>
              </a:rPr>
              <a:t>.</a:t>
            </a:r>
          </a:p>
          <a:p>
            <a:pPr marL="1170432" lvl="3" indent="0">
              <a:buNone/>
            </a:pPr>
            <a:r>
              <a:rPr lang="en-GB" sz="2800" dirty="0">
                <a:latin typeface="Agency FB" panose="020B0503020202020204" pitchFamily="34" charset="0"/>
              </a:rPr>
              <a:t> </a:t>
            </a:r>
            <a:r>
              <a:rPr lang="en-GB" sz="2800" dirty="0" smtClean="0">
                <a:latin typeface="Agency FB" panose="020B0503020202020204" pitchFamily="34" charset="0"/>
              </a:rPr>
              <a:t>   ____ met her 30 years ago. </a:t>
            </a:r>
          </a:p>
          <a:p>
            <a:pPr marL="1170432" lvl="3" indent="0">
              <a:buNone/>
            </a:pPr>
            <a:r>
              <a:rPr lang="en-GB" sz="2800" dirty="0">
                <a:latin typeface="Agency FB" panose="020B0503020202020204" pitchFamily="34" charset="0"/>
              </a:rPr>
              <a:t> </a:t>
            </a:r>
            <a:r>
              <a:rPr lang="en-GB" sz="2800" dirty="0" smtClean="0">
                <a:latin typeface="Agency FB" panose="020B0503020202020204" pitchFamily="34" charset="0"/>
              </a:rPr>
              <a:t>  ____ is a kind woman. </a:t>
            </a:r>
            <a:endParaRPr lang="en-GB" sz="2800" dirty="0">
              <a:latin typeface="Agency FB" panose="020B05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3758" y="2370141"/>
            <a:ext cx="739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His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9361" y="2856704"/>
            <a:ext cx="654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He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72650" y="3367424"/>
            <a:ext cx="74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 He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599" y="1204612"/>
            <a:ext cx="1925513" cy="243302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19361" y="3886025"/>
            <a:ext cx="739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His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4707" y="4447685"/>
            <a:ext cx="654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He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54024" y="4970905"/>
            <a:ext cx="67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She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4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ker.com/cliparts/b/1/f/a/1195445301811339265dagobert83_female_user_icon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0788" y="1298573"/>
            <a:ext cx="1066800" cy="800100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>
            <a:off x="3352800" y="2743200"/>
            <a:ext cx="22098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086894" y="2475706"/>
            <a:ext cx="5334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077494" y="3542506"/>
            <a:ext cx="533400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324894" y="3542506"/>
            <a:ext cx="5334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077494" y="3009106"/>
            <a:ext cx="5334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5296694" y="2475706"/>
            <a:ext cx="5334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http://icons.iconarchive.com/icons/avosoft/toolbar/256/male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715000"/>
            <a:ext cx="914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http://icons.iconarchive.com/icons/avosoft/toolbar/256/male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11982"/>
            <a:ext cx="1066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http://icons.iconarchive.com/icons/avosoft/toolbar/256/male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www.clker.com/cliparts/b/1/f/a/1195445301811339265dagobert83_female_user_icon.svg.m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3886200"/>
            <a:ext cx="990600" cy="838200"/>
          </a:xfrm>
          <a:prstGeom prst="rect">
            <a:avLst/>
          </a:prstGeom>
          <a:noFill/>
        </p:spPr>
      </p:pic>
      <p:pic>
        <p:nvPicPr>
          <p:cNvPr id="1028" name="Picture 4" descr="http://www.clker.com/cliparts/8/D/r/6/V/j/gold-band-m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4038600"/>
            <a:ext cx="622300" cy="501650"/>
          </a:xfrm>
          <a:prstGeom prst="rect">
            <a:avLst/>
          </a:prstGeom>
          <a:noFill/>
        </p:spPr>
      </p:pic>
      <p:pic>
        <p:nvPicPr>
          <p:cNvPr id="1030" name="Picture 6" descr="http://www.clker.com/cliparts/8/D/r/6/V/j/gold-band-m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2118" y="1295400"/>
            <a:ext cx="685800" cy="577850"/>
          </a:xfrm>
          <a:prstGeom prst="rect">
            <a:avLst/>
          </a:prstGeom>
          <a:noFill/>
        </p:spPr>
      </p:pic>
      <p:cxnSp>
        <p:nvCxnSpPr>
          <p:cNvPr id="38" name="Straight Connector 37"/>
          <p:cNvCxnSpPr/>
          <p:nvPr/>
        </p:nvCxnSpPr>
        <p:spPr>
          <a:xfrm>
            <a:off x="2057400" y="5105400"/>
            <a:ext cx="28194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3010694" y="5371306"/>
            <a:ext cx="5334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419600" y="4800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9" idx="2"/>
          </p:cNvCxnSpPr>
          <p:nvPr/>
        </p:nvCxnSpPr>
        <p:spPr>
          <a:xfrm>
            <a:off x="2514600" y="4876800"/>
            <a:ext cx="1" cy="2301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791494" y="5371306"/>
            <a:ext cx="5334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4" name="Picture 2" descr="http://www.clker.com/cliparts/b/1/f/a/1195445301811339265dagobert83_female_user_icon.svg.me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5600" y="5791200"/>
            <a:ext cx="990600" cy="647700"/>
          </a:xfrm>
          <a:prstGeom prst="rect">
            <a:avLst/>
          </a:prstGeom>
          <a:noFill/>
        </p:spPr>
      </p:pic>
      <p:cxnSp>
        <p:nvCxnSpPr>
          <p:cNvPr id="56" name="Straight Connector 55"/>
          <p:cNvCxnSpPr/>
          <p:nvPr/>
        </p:nvCxnSpPr>
        <p:spPr>
          <a:xfrm rot="5400000">
            <a:off x="4610894" y="5371306"/>
            <a:ext cx="5334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0" name="Picture 2" descr="http://www.clker.com/cliparts/b/1/f/a/1195445301811339265dagobert83_female_user_icon.svg.me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3588" y="5753100"/>
            <a:ext cx="609600" cy="685800"/>
          </a:xfrm>
          <a:prstGeom prst="rect">
            <a:avLst/>
          </a:prstGeom>
          <a:noFill/>
        </p:spPr>
      </p:pic>
      <p:sp>
        <p:nvSpPr>
          <p:cNvPr id="67" name="Line Callout 3 (Border and Accent Bar) 66"/>
          <p:cNvSpPr/>
          <p:nvPr/>
        </p:nvSpPr>
        <p:spPr>
          <a:xfrm>
            <a:off x="5067300" y="2933700"/>
            <a:ext cx="1447800" cy="121920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86154"/>
              <a:gd name="adj6" fmla="val -32214"/>
              <a:gd name="adj7" fmla="val 258201"/>
              <a:gd name="adj8" fmla="val -119333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YOU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7987" y="621372"/>
            <a:ext cx="701596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>
                <a:latin typeface="Agency FB" pitchFamily="34" charset="0"/>
              </a:rPr>
              <a:t>Good </a:t>
            </a:r>
            <a:r>
              <a:rPr lang="en-GB" sz="2000" dirty="0" smtClean="0">
                <a:latin typeface="Agency FB" pitchFamily="34" charset="0"/>
              </a:rPr>
              <a:t>morning</a:t>
            </a:r>
            <a:r>
              <a:rPr lang="en-GB" sz="2000" dirty="0" smtClean="0">
                <a:latin typeface="Agency FB" pitchFamily="34" charset="0"/>
              </a:rPr>
              <a:t> </a:t>
            </a:r>
            <a:r>
              <a:rPr lang="en-GB" sz="2000" dirty="0" smtClean="0">
                <a:latin typeface="Agency FB" pitchFamily="34" charset="0"/>
              </a:rPr>
              <a:t>everybody, may I introduce my </a:t>
            </a:r>
            <a:r>
              <a:rPr lang="en-GB" sz="2000" dirty="0" smtClean="0">
                <a:latin typeface="Agency FB" pitchFamily="34" charset="0"/>
              </a:rPr>
              <a:t>I introduce</a:t>
            </a:r>
            <a:r>
              <a:rPr lang="en-GB" sz="2000" dirty="0" smtClean="0">
                <a:latin typeface="Agency FB" pitchFamily="34" charset="0"/>
              </a:rPr>
              <a:t> </a:t>
            </a:r>
            <a:r>
              <a:rPr lang="en-GB" sz="2000" dirty="0" smtClean="0">
                <a:latin typeface="Agency FB" pitchFamily="34" charset="0"/>
              </a:rPr>
              <a:t>to you?</a:t>
            </a:r>
            <a:endParaRPr lang="en-US" sz="2000" dirty="0">
              <a:latin typeface="Agency FB" pitchFamily="34" charset="0"/>
            </a:endParaRPr>
          </a:p>
        </p:txBody>
      </p:sp>
      <p:pic>
        <p:nvPicPr>
          <p:cNvPr id="4" name="Picture 2" descr="http://www.clker.com/cliparts/0/b/0/1/119544075058180128johnny_automatic_big_earred_dog.svg.med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529" y="2834274"/>
            <a:ext cx="1181100" cy="99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582697" y="1845563"/>
            <a:ext cx="1817461" cy="1521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latin typeface="Agency FB" pitchFamily="34" charset="0"/>
            </a:endParaRPr>
          </a:p>
          <a:p>
            <a:pPr algn="ctr"/>
            <a:r>
              <a:rPr lang="en-US" sz="1600" dirty="0" smtClean="0">
                <a:latin typeface="Agency FB" pitchFamily="34" charset="0"/>
              </a:rPr>
              <a:t>His name is </a:t>
            </a:r>
            <a:r>
              <a:rPr lang="en-US" sz="1600" dirty="0" err="1" smtClean="0">
                <a:latin typeface="Agency FB" pitchFamily="34" charset="0"/>
              </a:rPr>
              <a:t>Danh</a:t>
            </a:r>
            <a:r>
              <a:rPr lang="en-US" sz="1600" dirty="0" smtClean="0">
                <a:latin typeface="Agency FB" pitchFamily="34" charset="0"/>
              </a:rPr>
              <a:t>.</a:t>
            </a:r>
          </a:p>
          <a:p>
            <a:pPr algn="ctr"/>
            <a:r>
              <a:rPr lang="en-US" sz="1600" dirty="0" smtClean="0">
                <a:latin typeface="Agency FB" pitchFamily="34" charset="0"/>
              </a:rPr>
              <a:t>He is 68 years old.</a:t>
            </a:r>
          </a:p>
          <a:p>
            <a:pPr algn="ctr"/>
            <a:r>
              <a:rPr lang="en-US" sz="1600" dirty="0" smtClean="0">
                <a:latin typeface="Agency FB" pitchFamily="34" charset="0"/>
              </a:rPr>
              <a:t>He comes from Hanoi.</a:t>
            </a:r>
          </a:p>
          <a:p>
            <a:pPr algn="ctr"/>
            <a:r>
              <a:rPr lang="en-US" sz="1600" dirty="0" smtClean="0">
                <a:latin typeface="Agency FB" pitchFamily="34" charset="0"/>
              </a:rPr>
              <a:t>He is retired.</a:t>
            </a:r>
          </a:p>
          <a:p>
            <a:pPr algn="ctr"/>
            <a:r>
              <a:rPr lang="en-US" sz="1600" dirty="0" smtClean="0">
                <a:latin typeface="Agency FB" pitchFamily="34" charset="0"/>
              </a:rPr>
              <a:t>His hobby is </a:t>
            </a:r>
            <a:r>
              <a:rPr lang="en-US" sz="1600" dirty="0" smtClean="0">
                <a:latin typeface="Agency FB" pitchFamily="34" charset="0"/>
              </a:rPr>
              <a:t>music.</a:t>
            </a:r>
            <a:endParaRPr lang="en-US" sz="1600" dirty="0" smtClean="0">
              <a:latin typeface="Agency FB" pitchFamily="34" charset="0"/>
            </a:endParaRPr>
          </a:p>
          <a:p>
            <a:pPr algn="ctr"/>
            <a:endParaRPr lang="en-US" sz="1600" dirty="0">
              <a:latin typeface="Agency FB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580660" y="1903363"/>
            <a:ext cx="1965469" cy="1476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latin typeface="Agency FB" pitchFamily="34" charset="0"/>
            </a:endParaRPr>
          </a:p>
          <a:p>
            <a:pPr algn="ctr"/>
            <a:r>
              <a:rPr lang="en-US" sz="1600" dirty="0" smtClean="0">
                <a:latin typeface="Agency FB" pitchFamily="34" charset="0"/>
              </a:rPr>
              <a:t>Her name is </a:t>
            </a:r>
            <a:r>
              <a:rPr lang="en-US" sz="1600" dirty="0" err="1" smtClean="0">
                <a:latin typeface="Agency FB" pitchFamily="34" charset="0"/>
              </a:rPr>
              <a:t>Chau</a:t>
            </a:r>
            <a:r>
              <a:rPr lang="en-US" sz="1600" dirty="0" smtClean="0">
                <a:latin typeface="Agency FB" pitchFamily="34" charset="0"/>
              </a:rPr>
              <a:t>.</a:t>
            </a:r>
          </a:p>
          <a:p>
            <a:pPr algn="ctr"/>
            <a:r>
              <a:rPr lang="en-US" sz="1600" dirty="0" smtClean="0">
                <a:latin typeface="Agency FB" pitchFamily="34" charset="0"/>
              </a:rPr>
              <a:t>She is 65 years old.</a:t>
            </a:r>
          </a:p>
          <a:p>
            <a:pPr algn="ctr"/>
            <a:r>
              <a:rPr lang="en-US" sz="1600" dirty="0" smtClean="0">
                <a:latin typeface="Agency FB" pitchFamily="34" charset="0"/>
              </a:rPr>
              <a:t>She comes from Hanoi.</a:t>
            </a:r>
          </a:p>
          <a:p>
            <a:pPr algn="ctr"/>
            <a:r>
              <a:rPr lang="en-US" sz="1600" dirty="0" smtClean="0">
                <a:latin typeface="Agency FB" pitchFamily="34" charset="0"/>
              </a:rPr>
              <a:t>She is retired.</a:t>
            </a:r>
          </a:p>
          <a:p>
            <a:pPr algn="ctr"/>
            <a:r>
              <a:rPr lang="en-US" sz="1600" dirty="0" smtClean="0">
                <a:latin typeface="Agency FB" pitchFamily="34" charset="0"/>
              </a:rPr>
              <a:t>Her hobby is cooking.</a:t>
            </a:r>
          </a:p>
          <a:p>
            <a:pPr algn="ctr"/>
            <a:endParaRPr lang="en-US" sz="1600" dirty="0">
              <a:latin typeface="Agency FB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397987" y="4540250"/>
            <a:ext cx="2172463" cy="15263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latin typeface="Agency FB" pitchFamily="34" charset="0"/>
            </a:endParaRPr>
          </a:p>
          <a:p>
            <a:pPr algn="ctr"/>
            <a:r>
              <a:rPr lang="en-US" sz="1600" dirty="0" smtClean="0">
                <a:latin typeface="Agency FB" pitchFamily="34" charset="0"/>
              </a:rPr>
              <a:t>His name is Chi.</a:t>
            </a:r>
          </a:p>
          <a:p>
            <a:pPr algn="ctr"/>
            <a:r>
              <a:rPr lang="en-US" sz="1600" dirty="0" smtClean="0">
                <a:latin typeface="Agency FB" pitchFamily="34" charset="0"/>
              </a:rPr>
              <a:t>He is 46 years old.</a:t>
            </a:r>
          </a:p>
          <a:p>
            <a:pPr algn="ctr"/>
            <a:r>
              <a:rPr lang="en-US" sz="1600" dirty="0" smtClean="0">
                <a:latin typeface="Agency FB" pitchFamily="34" charset="0"/>
              </a:rPr>
              <a:t>He comes from Bangkok.</a:t>
            </a:r>
          </a:p>
          <a:p>
            <a:pPr algn="ctr"/>
            <a:r>
              <a:rPr lang="en-US" sz="1600" dirty="0" smtClean="0">
                <a:latin typeface="Agency FB" pitchFamily="34" charset="0"/>
              </a:rPr>
              <a:t>He is a technician.</a:t>
            </a:r>
          </a:p>
          <a:p>
            <a:pPr algn="ctr"/>
            <a:r>
              <a:rPr lang="en-US" sz="1600" dirty="0" smtClean="0">
                <a:latin typeface="Agency FB" pitchFamily="34" charset="0"/>
              </a:rPr>
              <a:t>His hobby is surfing.</a:t>
            </a:r>
          </a:p>
          <a:p>
            <a:pPr algn="ctr"/>
            <a:endParaRPr lang="en-US" sz="1600" dirty="0">
              <a:latin typeface="Agency FB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785842" y="3815308"/>
            <a:ext cx="2113680" cy="14881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latin typeface="Agency FB" pitchFamily="34" charset="0"/>
            </a:endParaRPr>
          </a:p>
          <a:p>
            <a:pPr algn="ctr"/>
            <a:r>
              <a:rPr lang="en-US" sz="1600" dirty="0" smtClean="0">
                <a:latin typeface="Agency FB" pitchFamily="34" charset="0"/>
              </a:rPr>
              <a:t>Her name is </a:t>
            </a:r>
            <a:r>
              <a:rPr lang="en-US" sz="1600" dirty="0" err="1" smtClean="0">
                <a:latin typeface="Agency FB" pitchFamily="34" charset="0"/>
              </a:rPr>
              <a:t>Bich</a:t>
            </a:r>
            <a:r>
              <a:rPr lang="en-US" sz="1600" dirty="0" smtClean="0">
                <a:latin typeface="Agency FB" pitchFamily="34" charset="0"/>
              </a:rPr>
              <a:t>.</a:t>
            </a:r>
          </a:p>
          <a:p>
            <a:pPr algn="ctr"/>
            <a:r>
              <a:rPr lang="en-US" sz="1600" dirty="0" smtClean="0">
                <a:latin typeface="Agency FB" pitchFamily="34" charset="0"/>
              </a:rPr>
              <a:t>She is 44 years old.</a:t>
            </a:r>
          </a:p>
          <a:p>
            <a:pPr algn="ctr"/>
            <a:r>
              <a:rPr lang="en-US" sz="1600" dirty="0" smtClean="0">
                <a:latin typeface="Agency FB" pitchFamily="34" charset="0"/>
              </a:rPr>
              <a:t>She comes from </a:t>
            </a:r>
            <a:r>
              <a:rPr lang="en-US" sz="1600" dirty="0" smtClean="0">
                <a:latin typeface="Agency FB" pitchFamily="34" charset="0"/>
              </a:rPr>
              <a:t>Saigon</a:t>
            </a:r>
            <a:r>
              <a:rPr lang="en-US" sz="1600" dirty="0" smtClean="0">
                <a:latin typeface="Agency FB" pitchFamily="34" charset="0"/>
              </a:rPr>
              <a:t>.</a:t>
            </a:r>
            <a:endParaRPr lang="en-US" sz="1600" dirty="0" smtClean="0">
              <a:latin typeface="Agency FB" pitchFamily="34" charset="0"/>
            </a:endParaRPr>
          </a:p>
          <a:p>
            <a:pPr algn="ctr"/>
            <a:r>
              <a:rPr lang="en-US" sz="1600" dirty="0" smtClean="0">
                <a:latin typeface="Agency FB" pitchFamily="34" charset="0"/>
              </a:rPr>
              <a:t>She is a house wife.</a:t>
            </a:r>
          </a:p>
          <a:p>
            <a:pPr algn="ctr"/>
            <a:r>
              <a:rPr lang="en-US" sz="1600" dirty="0" smtClean="0">
                <a:latin typeface="Agency FB" pitchFamily="34" charset="0"/>
              </a:rPr>
              <a:t>Her hobby is sewing.</a:t>
            </a:r>
          </a:p>
          <a:p>
            <a:pPr algn="ctr"/>
            <a:endParaRPr lang="en-US" sz="1600" dirty="0">
              <a:latin typeface="Agency FB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213958" y="5224280"/>
            <a:ext cx="2098726" cy="13030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latin typeface="Agency FB" pitchFamily="34" charset="0"/>
            </a:endParaRPr>
          </a:p>
          <a:p>
            <a:pPr algn="ctr"/>
            <a:r>
              <a:rPr lang="en-US" sz="1600" dirty="0" smtClean="0">
                <a:latin typeface="Agency FB" pitchFamily="34" charset="0"/>
              </a:rPr>
              <a:t>His name is </a:t>
            </a:r>
            <a:r>
              <a:rPr lang="en-US" sz="1600" dirty="0" err="1" smtClean="0">
                <a:latin typeface="Agency FB" pitchFamily="34" charset="0"/>
              </a:rPr>
              <a:t>Binh</a:t>
            </a:r>
            <a:r>
              <a:rPr lang="en-US" sz="1600" dirty="0" smtClean="0">
                <a:latin typeface="Agency FB" pitchFamily="34" charset="0"/>
              </a:rPr>
              <a:t>.</a:t>
            </a:r>
          </a:p>
          <a:p>
            <a:pPr algn="ctr"/>
            <a:r>
              <a:rPr lang="en-US" sz="1600" dirty="0">
                <a:latin typeface="Agency FB" pitchFamily="34" charset="0"/>
              </a:rPr>
              <a:t>H</a:t>
            </a:r>
            <a:r>
              <a:rPr lang="en-US" sz="1600" dirty="0" smtClean="0">
                <a:latin typeface="Agency FB" pitchFamily="34" charset="0"/>
              </a:rPr>
              <a:t>e is 19 years old.</a:t>
            </a:r>
          </a:p>
          <a:p>
            <a:pPr algn="ctr"/>
            <a:r>
              <a:rPr lang="en-US" sz="1600" dirty="0">
                <a:latin typeface="Agency FB" pitchFamily="34" charset="0"/>
              </a:rPr>
              <a:t>H</a:t>
            </a:r>
            <a:r>
              <a:rPr lang="en-US" sz="1600" dirty="0" smtClean="0">
                <a:latin typeface="Agency FB" pitchFamily="34" charset="0"/>
              </a:rPr>
              <a:t>e comes from Saigon.</a:t>
            </a:r>
          </a:p>
          <a:p>
            <a:pPr algn="ctr"/>
            <a:r>
              <a:rPr lang="en-US" sz="1600" dirty="0" smtClean="0">
                <a:latin typeface="Agency FB" pitchFamily="34" charset="0"/>
              </a:rPr>
              <a:t>He is a policeman.</a:t>
            </a:r>
          </a:p>
          <a:p>
            <a:pPr algn="ctr"/>
            <a:r>
              <a:rPr lang="en-US" sz="1600" dirty="0" smtClean="0">
                <a:latin typeface="Agency FB" pitchFamily="34" charset="0"/>
              </a:rPr>
              <a:t>His hobby is racing .</a:t>
            </a:r>
          </a:p>
          <a:p>
            <a:pPr algn="ctr"/>
            <a:endParaRPr lang="en-US" sz="1600" dirty="0">
              <a:latin typeface="Agency FB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934686" y="5033006"/>
            <a:ext cx="2277121" cy="14859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latin typeface="Agency FB" pitchFamily="34" charset="0"/>
            </a:endParaRPr>
          </a:p>
          <a:p>
            <a:pPr algn="ctr"/>
            <a:r>
              <a:rPr lang="en-US" sz="1600" dirty="0" smtClean="0">
                <a:latin typeface="Agency FB" pitchFamily="34" charset="0"/>
              </a:rPr>
              <a:t>Her name is </a:t>
            </a:r>
            <a:r>
              <a:rPr lang="en-US" sz="1600" dirty="0" err="1" smtClean="0">
                <a:latin typeface="Agency FB" pitchFamily="34" charset="0"/>
              </a:rPr>
              <a:t>Bian</a:t>
            </a:r>
            <a:r>
              <a:rPr lang="en-US" sz="1600" dirty="0" smtClean="0">
                <a:latin typeface="Agency FB" pitchFamily="34" charset="0"/>
              </a:rPr>
              <a:t>.</a:t>
            </a:r>
          </a:p>
          <a:p>
            <a:pPr algn="ctr"/>
            <a:r>
              <a:rPr lang="en-US" sz="1600" dirty="0" smtClean="0">
                <a:latin typeface="Agency FB" pitchFamily="34" charset="0"/>
              </a:rPr>
              <a:t>She is 16 years old.</a:t>
            </a:r>
          </a:p>
          <a:p>
            <a:pPr algn="ctr"/>
            <a:r>
              <a:rPr lang="en-US" sz="1600" dirty="0" smtClean="0">
                <a:latin typeface="Agency FB" pitchFamily="34" charset="0"/>
              </a:rPr>
              <a:t>She comes from Saigon.</a:t>
            </a:r>
          </a:p>
          <a:p>
            <a:pPr algn="ctr"/>
            <a:r>
              <a:rPr lang="en-US" sz="1600" dirty="0" smtClean="0">
                <a:latin typeface="Agency FB" pitchFamily="34" charset="0"/>
              </a:rPr>
              <a:t>She is a student.</a:t>
            </a:r>
          </a:p>
          <a:p>
            <a:pPr algn="ctr"/>
            <a:r>
              <a:rPr lang="en-US" sz="1600" dirty="0" smtClean="0">
                <a:latin typeface="Agency FB" pitchFamily="34" charset="0"/>
              </a:rPr>
              <a:t>Her hobby is playing badminton .</a:t>
            </a:r>
          </a:p>
          <a:p>
            <a:pPr algn="ctr"/>
            <a:endParaRPr lang="en-US" sz="1600" dirty="0">
              <a:latin typeface="Agency FB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905862" y="3175260"/>
            <a:ext cx="2028921" cy="14246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latin typeface="Agency FB" pitchFamily="34" charset="0"/>
            </a:endParaRPr>
          </a:p>
          <a:p>
            <a:pPr algn="ctr"/>
            <a:r>
              <a:rPr lang="en-US" sz="1600" dirty="0" smtClean="0">
                <a:latin typeface="Agency FB" pitchFamily="34" charset="0"/>
              </a:rPr>
              <a:t>Its</a:t>
            </a:r>
            <a:r>
              <a:rPr lang="en-US" sz="1600" dirty="0" smtClean="0">
                <a:latin typeface="Agency FB" pitchFamily="34" charset="0"/>
              </a:rPr>
              <a:t> </a:t>
            </a:r>
            <a:r>
              <a:rPr lang="en-US" sz="1600" dirty="0" smtClean="0">
                <a:latin typeface="Agency FB" pitchFamily="34" charset="0"/>
              </a:rPr>
              <a:t>name is </a:t>
            </a:r>
            <a:r>
              <a:rPr lang="en-US" sz="1600" dirty="0" smtClean="0">
                <a:latin typeface="Agency FB" pitchFamily="34" charset="0"/>
              </a:rPr>
              <a:t>Cuc. </a:t>
            </a:r>
          </a:p>
          <a:p>
            <a:pPr algn="ctr"/>
            <a:r>
              <a:rPr lang="en-US" sz="1600" dirty="0" smtClean="0">
                <a:latin typeface="Agency FB" pitchFamily="34" charset="0"/>
              </a:rPr>
              <a:t>It </a:t>
            </a:r>
            <a:r>
              <a:rPr lang="en-US" sz="1600" dirty="0" smtClean="0">
                <a:latin typeface="Agency FB" pitchFamily="34" charset="0"/>
              </a:rPr>
              <a:t>is 8 months old.</a:t>
            </a:r>
          </a:p>
          <a:p>
            <a:pPr algn="ctr"/>
            <a:r>
              <a:rPr lang="en-US" sz="1600" dirty="0" smtClean="0">
                <a:latin typeface="Agency FB" pitchFamily="34" charset="0"/>
              </a:rPr>
              <a:t>It</a:t>
            </a:r>
            <a:r>
              <a:rPr lang="en-US" sz="1600" dirty="0" smtClean="0">
                <a:latin typeface="Agency FB" pitchFamily="34" charset="0"/>
              </a:rPr>
              <a:t> </a:t>
            </a:r>
            <a:r>
              <a:rPr lang="en-US" sz="1600" dirty="0" smtClean="0">
                <a:latin typeface="Agency FB" pitchFamily="34" charset="0"/>
              </a:rPr>
              <a:t>comes from Saigon.</a:t>
            </a:r>
          </a:p>
          <a:p>
            <a:pPr algn="ctr"/>
            <a:r>
              <a:rPr lang="en-US" sz="1600" dirty="0" smtClean="0">
                <a:latin typeface="Agency FB" pitchFamily="34" charset="0"/>
              </a:rPr>
              <a:t>It</a:t>
            </a:r>
            <a:r>
              <a:rPr lang="en-US" sz="1600" dirty="0" smtClean="0">
                <a:latin typeface="Agency FB" pitchFamily="34" charset="0"/>
              </a:rPr>
              <a:t> </a:t>
            </a:r>
            <a:r>
              <a:rPr lang="en-US" sz="1600" dirty="0" smtClean="0">
                <a:latin typeface="Agency FB" pitchFamily="34" charset="0"/>
              </a:rPr>
              <a:t>is a puppy.</a:t>
            </a:r>
          </a:p>
          <a:p>
            <a:pPr algn="ctr"/>
            <a:r>
              <a:rPr lang="en-US" sz="1600" dirty="0" smtClean="0">
                <a:latin typeface="Agency FB" pitchFamily="34" charset="0"/>
              </a:rPr>
              <a:t>It</a:t>
            </a:r>
            <a:r>
              <a:rPr lang="en-US" sz="1600" dirty="0" smtClean="0">
                <a:latin typeface="Agency FB" pitchFamily="34" charset="0"/>
              </a:rPr>
              <a:t> </a:t>
            </a:r>
            <a:r>
              <a:rPr lang="en-US" sz="1600" dirty="0" smtClean="0">
                <a:latin typeface="Agency FB" pitchFamily="34" charset="0"/>
              </a:rPr>
              <a:t>likes to eat chicken .</a:t>
            </a:r>
          </a:p>
          <a:p>
            <a:pPr algn="ctr"/>
            <a:endParaRPr lang="en-US" sz="1600" dirty="0">
              <a:latin typeface="Agency FB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34" grpId="0" animBg="1"/>
      <p:bldP spid="34" grpId="1" animBg="1"/>
      <p:bldP spid="35" grpId="0" animBg="1"/>
      <p:bldP spid="35" grpId="1" animBg="1"/>
      <p:bldP spid="40" grpId="0" animBg="1"/>
      <p:bldP spid="4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ker.com/cliparts/6/9/5/9/119498464629784896woman_fashion_02_gerald__01.svg.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3583466"/>
            <a:ext cx="1354075" cy="365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Agency FB" pitchFamily="34" charset="0"/>
              </a:rPr>
              <a:t>Good morning everybody, may I introduce my mother to you? </a:t>
            </a:r>
            <a:endParaRPr lang="en-US" sz="3200" dirty="0"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70664"/>
            <a:ext cx="8229600" cy="4709160"/>
          </a:xfrm>
          <a:ln>
            <a:solidFill>
              <a:srgbClr val="FFC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gency FB" pitchFamily="34" charset="0"/>
              </a:rPr>
              <a:t>	     </a:t>
            </a:r>
          </a:p>
          <a:p>
            <a:pPr marL="0" indent="0">
              <a:buNone/>
            </a:pPr>
            <a:r>
              <a:rPr lang="en-GB" dirty="0" smtClean="0">
                <a:latin typeface="Agency FB" pitchFamily="34" charset="0"/>
              </a:rPr>
              <a:t>             </a:t>
            </a:r>
            <a:r>
              <a:rPr lang="en-GB" dirty="0" smtClean="0">
                <a:solidFill>
                  <a:srgbClr val="FF0000"/>
                </a:solidFill>
                <a:latin typeface="Agency FB" pitchFamily="34" charset="0"/>
              </a:rPr>
              <a:t>   </a:t>
            </a:r>
            <a:r>
              <a:rPr lang="en-GB" dirty="0" smtClean="0">
                <a:solidFill>
                  <a:srgbClr val="FF0000"/>
                </a:solidFill>
                <a:latin typeface="Agency FB" pitchFamily="34" charset="0"/>
              </a:rPr>
              <a:t>    </a:t>
            </a:r>
            <a:r>
              <a:rPr lang="en-GB" dirty="0" smtClean="0">
                <a:latin typeface="Agency FB" pitchFamily="34" charset="0"/>
              </a:rPr>
              <a:t>name </a:t>
            </a:r>
            <a:r>
              <a:rPr lang="en-GB" dirty="0" smtClean="0">
                <a:latin typeface="Agency FB" pitchFamily="34" charset="0"/>
              </a:rPr>
              <a:t>is </a:t>
            </a:r>
            <a:r>
              <a:rPr lang="en-GB" dirty="0" err="1" smtClean="0">
                <a:latin typeface="Agency FB" pitchFamily="34" charset="0"/>
              </a:rPr>
              <a:t>Nutchanan</a:t>
            </a:r>
            <a:r>
              <a:rPr lang="en-GB" dirty="0" smtClean="0">
                <a:latin typeface="Agency FB" pitchFamily="34" charset="0"/>
              </a:rPr>
              <a:t>.</a:t>
            </a:r>
          </a:p>
          <a:p>
            <a:pPr marL="0" indent="0">
              <a:buNone/>
            </a:pPr>
            <a:r>
              <a:rPr lang="en-GB" dirty="0" smtClean="0">
                <a:latin typeface="Agency FB" pitchFamily="34" charset="0"/>
              </a:rPr>
              <a:t>         </a:t>
            </a:r>
            <a:r>
              <a:rPr lang="en-GB" dirty="0" smtClean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GB" dirty="0" smtClean="0">
                <a:latin typeface="Agency FB" pitchFamily="34" charset="0"/>
              </a:rPr>
              <a:t> 	     is 41 years old.</a:t>
            </a:r>
          </a:p>
          <a:p>
            <a:pPr marL="0" indent="0">
              <a:buNone/>
            </a:pPr>
            <a:r>
              <a:rPr lang="en-GB" dirty="0" smtClean="0">
                <a:latin typeface="Agency FB" pitchFamily="34" charset="0"/>
              </a:rPr>
              <a:t>	</a:t>
            </a:r>
            <a:r>
              <a:rPr lang="en-GB" dirty="0" smtClean="0">
                <a:solidFill>
                  <a:srgbClr val="FF0000"/>
                </a:solidFill>
                <a:latin typeface="Agency FB" pitchFamily="34" charset="0"/>
              </a:rPr>
              <a:t>     </a:t>
            </a:r>
            <a:r>
              <a:rPr lang="en-GB" dirty="0" smtClean="0">
                <a:latin typeface="Agency FB" pitchFamily="34" charset="0"/>
              </a:rPr>
              <a:t>is a waitress.</a:t>
            </a:r>
          </a:p>
          <a:p>
            <a:pPr marL="0" indent="0">
              <a:buNone/>
            </a:pPr>
            <a:r>
              <a:rPr lang="en-GB" dirty="0" smtClean="0">
                <a:latin typeface="Agency FB" pitchFamily="34" charset="0"/>
              </a:rPr>
              <a:t>        </a:t>
            </a:r>
            <a:r>
              <a:rPr lang="en-GB" sz="2800" dirty="0" smtClean="0">
                <a:latin typeface="Agency FB" pitchFamily="34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GB" sz="2800" dirty="0" smtClean="0">
                <a:latin typeface="Agency FB" pitchFamily="34" charset="0"/>
              </a:rPr>
              <a:t>        telephone number is 085-698 76 90.</a:t>
            </a:r>
            <a:r>
              <a:rPr lang="en-GB" sz="2800" dirty="0" smtClean="0">
                <a:solidFill>
                  <a:srgbClr val="FF0000"/>
                </a:solidFill>
                <a:latin typeface="Agency FB" pitchFamily="34" charset="0"/>
              </a:rPr>
              <a:t>  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FF0000"/>
                </a:solidFill>
                <a:latin typeface="Agency FB" pitchFamily="34" charset="0"/>
              </a:rPr>
              <a:t>                 </a:t>
            </a:r>
            <a:r>
              <a:rPr lang="en-GB" sz="2800" dirty="0" smtClean="0">
                <a:latin typeface="Agency FB" pitchFamily="34" charset="0"/>
              </a:rPr>
              <a:t>weight </a:t>
            </a:r>
            <a:r>
              <a:rPr lang="en-GB" sz="2800" dirty="0" smtClean="0">
                <a:latin typeface="Agency FB" pitchFamily="34" charset="0"/>
              </a:rPr>
              <a:t>is 61 kilograms.</a:t>
            </a:r>
          </a:p>
          <a:p>
            <a:pPr marL="0" indent="0">
              <a:buNone/>
            </a:pPr>
            <a:r>
              <a:rPr lang="en-GB" sz="2800" dirty="0">
                <a:latin typeface="Agency FB" pitchFamily="34" charset="0"/>
              </a:rPr>
              <a:t> </a:t>
            </a:r>
            <a:r>
              <a:rPr lang="en-GB" sz="2800" dirty="0" smtClean="0">
                <a:latin typeface="Agency FB" pitchFamily="34" charset="0"/>
              </a:rPr>
              <a:t>                 </a:t>
            </a:r>
            <a:r>
              <a:rPr lang="en-GB" sz="2800" dirty="0" smtClean="0">
                <a:latin typeface="Agency FB" pitchFamily="34" charset="0"/>
              </a:rPr>
              <a:t>comes </a:t>
            </a:r>
            <a:r>
              <a:rPr lang="en-GB" sz="2800" dirty="0" smtClean="0">
                <a:latin typeface="Agency FB" pitchFamily="34" charset="0"/>
              </a:rPr>
              <a:t>from </a:t>
            </a:r>
            <a:r>
              <a:rPr lang="en-GB" sz="2800" dirty="0" err="1" smtClean="0">
                <a:latin typeface="Agency FB" pitchFamily="34" charset="0"/>
              </a:rPr>
              <a:t>Tak</a:t>
            </a:r>
            <a:r>
              <a:rPr lang="en-GB" sz="2800" dirty="0" smtClean="0">
                <a:latin typeface="Agency FB" pitchFamily="34" charset="0"/>
              </a:rPr>
              <a:t> province.</a:t>
            </a:r>
            <a:endParaRPr lang="en-GB" sz="2800" dirty="0">
              <a:latin typeface="Agency FB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514600"/>
            <a:ext cx="764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Her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2586" y="3032914"/>
            <a:ext cx="67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She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250" y="3478974"/>
            <a:ext cx="768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 She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8041" y="3986266"/>
            <a:ext cx="764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Script MT Bold" pitchFamily="66" charset="0"/>
              </a:rPr>
              <a:t>H</a:t>
            </a:r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er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92436" y="4525244"/>
            <a:ext cx="764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Her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4090" y="5016778"/>
            <a:ext cx="67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She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21" y="1278530"/>
            <a:ext cx="2140580" cy="3619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32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510" y="754280"/>
            <a:ext cx="7024744" cy="1143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Agency FB" pitchFamily="34" charset="0"/>
              </a:rPr>
              <a:t>Good morning everybody, may I introduce my sister to you? </a:t>
            </a:r>
            <a:endParaRPr lang="en-US" sz="3200" dirty="0"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702" y="1955191"/>
            <a:ext cx="8229600" cy="4709160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Agency FB" pitchFamily="34" charset="0"/>
              </a:rPr>
              <a:t>	     </a:t>
            </a:r>
          </a:p>
          <a:p>
            <a:pPr marL="0" indent="0">
              <a:buNone/>
            </a:pPr>
            <a:r>
              <a:rPr lang="en-GB" sz="2800" dirty="0" smtClean="0">
                <a:latin typeface="Agency FB" pitchFamily="34" charset="0"/>
              </a:rPr>
              <a:t>             </a:t>
            </a:r>
            <a:r>
              <a:rPr lang="en-GB" sz="2800" dirty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GB" sz="2800" dirty="0" smtClean="0">
                <a:latin typeface="Agency FB" pitchFamily="34" charset="0"/>
              </a:rPr>
              <a:t>name </a:t>
            </a:r>
            <a:r>
              <a:rPr lang="en-GB" sz="2800" dirty="0" smtClean="0">
                <a:latin typeface="Agency FB" pitchFamily="34" charset="0"/>
              </a:rPr>
              <a:t>is </a:t>
            </a:r>
            <a:r>
              <a:rPr lang="en-GB" sz="2800" dirty="0" err="1" smtClean="0">
                <a:latin typeface="Agency FB" pitchFamily="34" charset="0"/>
              </a:rPr>
              <a:t>Vatsana</a:t>
            </a:r>
            <a:r>
              <a:rPr lang="en-GB" sz="2800" dirty="0" smtClean="0">
                <a:latin typeface="Agency FB" pitchFamily="34" charset="0"/>
              </a:rPr>
              <a:t>.</a:t>
            </a:r>
          </a:p>
          <a:p>
            <a:pPr marL="0" indent="0">
              <a:buNone/>
            </a:pPr>
            <a:r>
              <a:rPr lang="en-GB" sz="2800" dirty="0" smtClean="0">
                <a:latin typeface="Agency FB" pitchFamily="34" charset="0"/>
              </a:rPr>
              <a:t>         </a:t>
            </a:r>
            <a:r>
              <a:rPr lang="en-GB" sz="2800" dirty="0" smtClean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GB" sz="2800" dirty="0" smtClean="0">
                <a:latin typeface="Agency FB" pitchFamily="34" charset="0"/>
              </a:rPr>
              <a:t> 	 </a:t>
            </a:r>
            <a:r>
              <a:rPr lang="en-GB" sz="2800" dirty="0" smtClean="0">
                <a:latin typeface="Agency FB" pitchFamily="34" charset="0"/>
              </a:rPr>
              <a:t>is </a:t>
            </a:r>
            <a:r>
              <a:rPr lang="en-GB" sz="2800" dirty="0" smtClean="0">
                <a:latin typeface="Agency FB" pitchFamily="34" charset="0"/>
              </a:rPr>
              <a:t>16 years old.</a:t>
            </a:r>
          </a:p>
          <a:p>
            <a:pPr marL="0" indent="0">
              <a:buNone/>
            </a:pPr>
            <a:r>
              <a:rPr lang="en-GB" sz="2800" dirty="0" smtClean="0">
                <a:latin typeface="Agency FB" pitchFamily="34" charset="0"/>
              </a:rPr>
              <a:t>	</a:t>
            </a:r>
            <a:r>
              <a:rPr lang="en-GB" sz="2800" dirty="0" smtClean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GB" sz="2800" dirty="0" smtClean="0">
                <a:latin typeface="Agency FB" pitchFamily="34" charset="0"/>
              </a:rPr>
              <a:t>is </a:t>
            </a:r>
            <a:r>
              <a:rPr lang="en-GB" sz="2800" dirty="0" smtClean="0">
                <a:latin typeface="Agency FB" pitchFamily="34" charset="0"/>
              </a:rPr>
              <a:t>a student.</a:t>
            </a:r>
          </a:p>
          <a:p>
            <a:pPr marL="0" indent="0">
              <a:buNone/>
            </a:pPr>
            <a:r>
              <a:rPr lang="en-GB" sz="2800" dirty="0" smtClean="0">
                <a:latin typeface="Agency FB" pitchFamily="34" charset="0"/>
              </a:rPr>
              <a:t>         </a:t>
            </a:r>
            <a:r>
              <a:rPr lang="en-GB" sz="2800" dirty="0" smtClean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GB" sz="2800" dirty="0" smtClean="0">
                <a:latin typeface="Agency FB" pitchFamily="34" charset="0"/>
              </a:rPr>
              <a:t>    </a:t>
            </a:r>
            <a:r>
              <a:rPr lang="en-GB" sz="2800" dirty="0" smtClean="0">
                <a:latin typeface="Agency FB" pitchFamily="34" charset="0"/>
              </a:rPr>
              <a:t>hair </a:t>
            </a:r>
            <a:r>
              <a:rPr lang="en-GB" sz="2800" dirty="0" smtClean="0">
                <a:latin typeface="Agency FB" pitchFamily="34" charset="0"/>
              </a:rPr>
              <a:t>is black.</a:t>
            </a:r>
            <a:r>
              <a:rPr lang="en-GB" sz="2800" dirty="0" smtClean="0">
                <a:solidFill>
                  <a:srgbClr val="FF0000"/>
                </a:solidFill>
                <a:latin typeface="Agency FB" pitchFamily="34" charset="0"/>
              </a:rPr>
              <a:t>  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FF0000"/>
                </a:solidFill>
                <a:latin typeface="Agency FB" pitchFamily="34" charset="0"/>
              </a:rPr>
              <a:t>              </a:t>
            </a:r>
            <a:r>
              <a:rPr lang="en-GB" sz="2800" dirty="0" smtClean="0">
                <a:latin typeface="Agency FB" pitchFamily="34" charset="0"/>
              </a:rPr>
              <a:t>hobby </a:t>
            </a:r>
            <a:r>
              <a:rPr lang="en-GB" sz="2800" dirty="0" smtClean="0">
                <a:latin typeface="Agency FB" pitchFamily="34" charset="0"/>
              </a:rPr>
              <a:t>is playing table tennis.</a:t>
            </a:r>
          </a:p>
          <a:p>
            <a:pPr marL="0" indent="0">
              <a:buNone/>
            </a:pPr>
            <a:r>
              <a:rPr lang="en-GB" sz="2800" dirty="0">
                <a:latin typeface="Agency FB" pitchFamily="34" charset="0"/>
              </a:rPr>
              <a:t> </a:t>
            </a:r>
            <a:r>
              <a:rPr lang="en-GB" sz="2800" dirty="0" smtClean="0">
                <a:latin typeface="Agency FB" pitchFamily="34" charset="0"/>
              </a:rPr>
              <a:t>             </a:t>
            </a:r>
            <a:r>
              <a:rPr lang="en-GB" sz="2800" dirty="0" smtClean="0">
                <a:latin typeface="Agency FB" pitchFamily="34" charset="0"/>
              </a:rPr>
              <a:t>comes </a:t>
            </a:r>
            <a:r>
              <a:rPr lang="en-GB" sz="2800" dirty="0" smtClean="0">
                <a:latin typeface="Agency FB" pitchFamily="34" charset="0"/>
              </a:rPr>
              <a:t>from Vientiane.</a:t>
            </a:r>
            <a:endParaRPr lang="en-GB" sz="2800" dirty="0">
              <a:latin typeface="Agency FB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6537" y="2478371"/>
            <a:ext cx="764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Her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3624" y="2955664"/>
            <a:ext cx="67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She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2818" y="3480578"/>
            <a:ext cx="768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 She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3624" y="4002149"/>
            <a:ext cx="764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Script MT Bold" pitchFamily="66" charset="0"/>
              </a:rPr>
              <a:t>H</a:t>
            </a:r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er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3490" y="4506231"/>
            <a:ext cx="764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Her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3624" y="5006005"/>
            <a:ext cx="67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She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94922"/>
            <a:ext cx="3061217" cy="219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42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ker.com/cliparts/6/9/5/9/119498464629784896woman_fashion_02_gerald__01.svg.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3583466"/>
            <a:ext cx="1354075" cy="365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37527"/>
            <a:ext cx="7024744" cy="1143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Agency FB" pitchFamily="34" charset="0"/>
              </a:rPr>
              <a:t>Good evening everybody, may I introduce my aunt to you? </a:t>
            </a:r>
            <a:endParaRPr lang="en-US" sz="3200" dirty="0"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256" y="2057400"/>
            <a:ext cx="8229600" cy="4709160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Agency FB" pitchFamily="34" charset="0"/>
              </a:rPr>
              <a:t>	     </a:t>
            </a:r>
          </a:p>
          <a:p>
            <a:pPr marL="0" indent="0">
              <a:buNone/>
            </a:pPr>
            <a:r>
              <a:rPr lang="en-GB" sz="2800" dirty="0" smtClean="0">
                <a:latin typeface="Agency FB" pitchFamily="34" charset="0"/>
              </a:rPr>
              <a:t>             </a:t>
            </a:r>
            <a:r>
              <a:rPr lang="en-GB" sz="2800" dirty="0" smtClean="0">
                <a:solidFill>
                  <a:srgbClr val="FF0000"/>
                </a:solidFill>
                <a:latin typeface="Agency FB" pitchFamily="34" charset="0"/>
              </a:rPr>
              <a:t>   </a:t>
            </a:r>
            <a:r>
              <a:rPr lang="en-GB" sz="2800" dirty="0" smtClean="0">
                <a:solidFill>
                  <a:srgbClr val="FF0000"/>
                </a:solidFill>
                <a:latin typeface="Agency FB" pitchFamily="34" charset="0"/>
              </a:rPr>
              <a:t>  </a:t>
            </a:r>
            <a:r>
              <a:rPr lang="en-GB" sz="2800" dirty="0" smtClean="0">
                <a:latin typeface="Agency FB" pitchFamily="34" charset="0"/>
              </a:rPr>
              <a:t>name </a:t>
            </a:r>
            <a:r>
              <a:rPr lang="en-GB" sz="2800" dirty="0" smtClean="0">
                <a:latin typeface="Agency FB" pitchFamily="34" charset="0"/>
              </a:rPr>
              <a:t>is Mary.</a:t>
            </a:r>
          </a:p>
          <a:p>
            <a:pPr marL="0" indent="0">
              <a:buNone/>
            </a:pPr>
            <a:r>
              <a:rPr lang="en-GB" sz="2800" dirty="0" smtClean="0">
                <a:latin typeface="Agency FB" pitchFamily="34" charset="0"/>
              </a:rPr>
              <a:t>         </a:t>
            </a:r>
            <a:r>
              <a:rPr lang="en-GB" sz="2800" dirty="0" smtClean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GB" sz="2800" dirty="0" smtClean="0">
                <a:latin typeface="Agency FB" pitchFamily="34" charset="0"/>
              </a:rPr>
              <a:t> 	     comes from the United States.</a:t>
            </a:r>
          </a:p>
          <a:p>
            <a:pPr marL="0" indent="0">
              <a:buNone/>
            </a:pPr>
            <a:r>
              <a:rPr lang="en-GB" sz="2800" dirty="0" smtClean="0">
                <a:latin typeface="Agency FB" pitchFamily="34" charset="0"/>
              </a:rPr>
              <a:t>	</a:t>
            </a:r>
            <a:r>
              <a:rPr lang="en-GB" sz="2800" dirty="0" smtClean="0">
                <a:solidFill>
                  <a:srgbClr val="FF0000"/>
                </a:solidFill>
                <a:latin typeface="Agency FB" pitchFamily="34" charset="0"/>
              </a:rPr>
              <a:t>     </a:t>
            </a:r>
            <a:r>
              <a:rPr lang="en-GB" sz="2800" dirty="0" smtClean="0">
                <a:latin typeface="Agency FB" pitchFamily="34" charset="0"/>
              </a:rPr>
              <a:t>was born in New York.</a:t>
            </a:r>
          </a:p>
          <a:p>
            <a:pPr marL="0" indent="0">
              <a:buNone/>
            </a:pPr>
            <a:r>
              <a:rPr lang="en-GB" sz="2800" dirty="0" smtClean="0">
                <a:latin typeface="Agency FB" pitchFamily="34" charset="0"/>
              </a:rPr>
              <a:t>         </a:t>
            </a:r>
            <a:r>
              <a:rPr lang="en-GB" sz="2800" dirty="0" smtClean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GB" sz="2800" dirty="0" smtClean="0">
                <a:latin typeface="Agency FB" pitchFamily="34" charset="0"/>
              </a:rPr>
              <a:t>        </a:t>
            </a:r>
            <a:r>
              <a:rPr lang="en-GB" sz="2800" dirty="0" smtClean="0">
                <a:latin typeface="Agency FB" pitchFamily="34" charset="0"/>
              </a:rPr>
              <a:t>nickname </a:t>
            </a:r>
            <a:r>
              <a:rPr lang="en-GB" sz="2800" dirty="0" smtClean="0">
                <a:latin typeface="Agency FB" pitchFamily="34" charset="0"/>
              </a:rPr>
              <a:t>is Sissy.</a:t>
            </a:r>
            <a:r>
              <a:rPr lang="en-GB" sz="2800" dirty="0" smtClean="0">
                <a:solidFill>
                  <a:srgbClr val="FF0000"/>
                </a:solidFill>
                <a:latin typeface="Agency FB" pitchFamily="34" charset="0"/>
              </a:rPr>
              <a:t>  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FF0000"/>
                </a:solidFill>
                <a:latin typeface="Agency FB" pitchFamily="34" charset="0"/>
              </a:rPr>
              <a:t>                  </a:t>
            </a:r>
            <a:r>
              <a:rPr lang="en-GB" sz="2800" dirty="0" smtClean="0">
                <a:latin typeface="Agency FB" pitchFamily="34" charset="0"/>
              </a:rPr>
              <a:t>mother </a:t>
            </a:r>
            <a:r>
              <a:rPr lang="en-GB" sz="2800" dirty="0" smtClean="0">
                <a:latin typeface="Agency FB" pitchFamily="34" charset="0"/>
              </a:rPr>
              <a:t>comes from Washington.</a:t>
            </a:r>
          </a:p>
          <a:p>
            <a:pPr marL="0" indent="0">
              <a:buNone/>
            </a:pPr>
            <a:r>
              <a:rPr lang="en-GB" sz="2800" dirty="0">
                <a:latin typeface="Agency FB" pitchFamily="34" charset="0"/>
              </a:rPr>
              <a:t> </a:t>
            </a:r>
            <a:r>
              <a:rPr lang="en-GB" sz="2800" dirty="0" smtClean="0">
                <a:latin typeface="Agency FB" pitchFamily="34" charset="0"/>
              </a:rPr>
              <a:t>                 </a:t>
            </a:r>
            <a:r>
              <a:rPr lang="en-GB" sz="2800" dirty="0" smtClean="0">
                <a:latin typeface="Agency FB" pitchFamily="34" charset="0"/>
              </a:rPr>
              <a:t>is </a:t>
            </a:r>
            <a:r>
              <a:rPr lang="en-GB" sz="2800" dirty="0" smtClean="0">
                <a:latin typeface="Agency FB" pitchFamily="34" charset="0"/>
              </a:rPr>
              <a:t>a nurse.</a:t>
            </a:r>
            <a:endParaRPr lang="en-GB" sz="2800" dirty="0">
              <a:latin typeface="Agency FB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6381" y="2581111"/>
            <a:ext cx="764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Her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6381" y="3104331"/>
            <a:ext cx="67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She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613" y="3581584"/>
            <a:ext cx="768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 She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8805" y="4126286"/>
            <a:ext cx="764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Script MT Bold" pitchFamily="66" charset="0"/>
              </a:rPr>
              <a:t>H</a:t>
            </a:r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er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4236" y="4625021"/>
            <a:ext cx="764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Her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21829" y="5148589"/>
            <a:ext cx="67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She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05722"/>
            <a:ext cx="2085975" cy="290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98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ker.com/cliparts/6/9/5/9/119498464629784896woman_fashion_02_gerald__01.svg.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3583466"/>
            <a:ext cx="1354075" cy="365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Agency FB" pitchFamily="34" charset="0"/>
              </a:rPr>
              <a:t>Good evening everybody, may I introduce my uncle to you? </a:t>
            </a:r>
            <a:endParaRPr lang="en-US" sz="3200" dirty="0"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8229600" cy="4709160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Agency FB" pitchFamily="34" charset="0"/>
              </a:rPr>
              <a:t>	     </a:t>
            </a:r>
          </a:p>
          <a:p>
            <a:pPr marL="0" indent="0">
              <a:buNone/>
            </a:pPr>
            <a:r>
              <a:rPr lang="en-GB" sz="2800" dirty="0" smtClean="0">
                <a:latin typeface="Agency FB" pitchFamily="34" charset="0"/>
              </a:rPr>
              <a:t>             </a:t>
            </a:r>
            <a:r>
              <a:rPr lang="en-GB" sz="2800" dirty="0" smtClean="0">
                <a:solidFill>
                  <a:srgbClr val="FF0000"/>
                </a:solidFill>
                <a:latin typeface="Agency FB" pitchFamily="34" charset="0"/>
              </a:rPr>
              <a:t>   </a:t>
            </a:r>
            <a:r>
              <a:rPr lang="en-GB" sz="2800" dirty="0" smtClean="0">
                <a:latin typeface="Agency FB" pitchFamily="34" charset="0"/>
              </a:rPr>
              <a:t>name is Michael.</a:t>
            </a:r>
          </a:p>
          <a:p>
            <a:pPr marL="0" indent="0">
              <a:buNone/>
            </a:pPr>
            <a:r>
              <a:rPr lang="en-GB" sz="2800" dirty="0" smtClean="0">
                <a:latin typeface="Agency FB" pitchFamily="34" charset="0"/>
              </a:rPr>
              <a:t>         </a:t>
            </a:r>
            <a:r>
              <a:rPr lang="en-GB" sz="2800" dirty="0" smtClean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GB" sz="2800" dirty="0" smtClean="0">
                <a:latin typeface="Agency FB" pitchFamily="34" charset="0"/>
              </a:rPr>
              <a:t> 	   </a:t>
            </a:r>
            <a:r>
              <a:rPr lang="en-GB" sz="2800" dirty="0" smtClean="0">
                <a:latin typeface="Agency FB" pitchFamily="34" charset="0"/>
              </a:rPr>
              <a:t>comes </a:t>
            </a:r>
            <a:r>
              <a:rPr lang="en-GB" sz="2800" dirty="0" smtClean="0">
                <a:latin typeface="Agency FB" pitchFamily="34" charset="0"/>
              </a:rPr>
              <a:t>from Canada.</a:t>
            </a:r>
          </a:p>
          <a:p>
            <a:pPr marL="0" indent="0">
              <a:buNone/>
            </a:pPr>
            <a:r>
              <a:rPr lang="en-GB" sz="2800" dirty="0" smtClean="0">
                <a:latin typeface="Agency FB" pitchFamily="34" charset="0"/>
              </a:rPr>
              <a:t>	</a:t>
            </a:r>
            <a:r>
              <a:rPr lang="en-GB" sz="2800" dirty="0" smtClean="0">
                <a:solidFill>
                  <a:srgbClr val="FF0000"/>
                </a:solidFill>
                <a:latin typeface="Agency FB" pitchFamily="34" charset="0"/>
              </a:rPr>
              <a:t>   </a:t>
            </a:r>
            <a:r>
              <a:rPr lang="en-GB" sz="2800" dirty="0" smtClean="0">
                <a:latin typeface="Agency FB" pitchFamily="34" charset="0"/>
              </a:rPr>
              <a:t>was </a:t>
            </a:r>
            <a:r>
              <a:rPr lang="en-GB" sz="2800" dirty="0" smtClean="0">
                <a:latin typeface="Agency FB" pitchFamily="34" charset="0"/>
              </a:rPr>
              <a:t>born in Germany.</a:t>
            </a:r>
          </a:p>
          <a:p>
            <a:pPr marL="0" indent="0">
              <a:buNone/>
            </a:pPr>
            <a:r>
              <a:rPr lang="en-GB" sz="2800" dirty="0" smtClean="0">
                <a:latin typeface="Agency FB" pitchFamily="34" charset="0"/>
              </a:rPr>
              <a:t>         </a:t>
            </a:r>
            <a:r>
              <a:rPr lang="en-GB" sz="2800" dirty="0" smtClean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GB" sz="2800" dirty="0" smtClean="0">
                <a:latin typeface="Agency FB" pitchFamily="34" charset="0"/>
              </a:rPr>
              <a:t>      </a:t>
            </a:r>
            <a:r>
              <a:rPr lang="en-GB" sz="2800" dirty="0">
                <a:latin typeface="Agency FB" pitchFamily="34" charset="0"/>
              </a:rPr>
              <a:t> </a:t>
            </a:r>
            <a:r>
              <a:rPr lang="en-GB" sz="2800" dirty="0" smtClean="0">
                <a:latin typeface="Agency FB" pitchFamily="34" charset="0"/>
              </a:rPr>
              <a:t>hobby </a:t>
            </a:r>
            <a:r>
              <a:rPr lang="en-GB" sz="2800" dirty="0" smtClean="0">
                <a:latin typeface="Agency FB" pitchFamily="34" charset="0"/>
              </a:rPr>
              <a:t>is racing.</a:t>
            </a:r>
            <a:r>
              <a:rPr lang="en-GB" sz="2800" dirty="0" smtClean="0">
                <a:solidFill>
                  <a:srgbClr val="FF0000"/>
                </a:solidFill>
                <a:latin typeface="Agency FB" pitchFamily="34" charset="0"/>
              </a:rPr>
              <a:t>  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FF0000"/>
                </a:solidFill>
                <a:latin typeface="Agency FB" pitchFamily="34" charset="0"/>
              </a:rPr>
              <a:t>                 </a:t>
            </a:r>
            <a:r>
              <a:rPr lang="en-GB" sz="2800" dirty="0" smtClean="0">
                <a:latin typeface="Agency FB" pitchFamily="34" charset="0"/>
              </a:rPr>
              <a:t>has </a:t>
            </a:r>
            <a:r>
              <a:rPr lang="en-GB" sz="2800" dirty="0" smtClean="0">
                <a:latin typeface="Agency FB" pitchFamily="34" charset="0"/>
              </a:rPr>
              <a:t>2 brothers and 5 sisters.</a:t>
            </a:r>
          </a:p>
          <a:p>
            <a:pPr marL="0" indent="0">
              <a:buNone/>
            </a:pPr>
            <a:r>
              <a:rPr lang="en-GB" sz="2800" dirty="0">
                <a:latin typeface="Agency FB" pitchFamily="34" charset="0"/>
              </a:rPr>
              <a:t> </a:t>
            </a:r>
            <a:r>
              <a:rPr lang="en-GB" sz="2800" dirty="0" smtClean="0">
                <a:latin typeface="Agency FB" pitchFamily="34" charset="0"/>
              </a:rPr>
              <a:t>                </a:t>
            </a:r>
            <a:r>
              <a:rPr lang="en-GB" sz="2800" dirty="0" smtClean="0">
                <a:latin typeface="Agency FB" pitchFamily="34" charset="0"/>
              </a:rPr>
              <a:t>and </a:t>
            </a:r>
            <a:r>
              <a:rPr lang="en-GB" sz="2800" dirty="0" smtClean="0">
                <a:latin typeface="Agency FB" pitchFamily="34" charset="0"/>
              </a:rPr>
              <a:t>his brother John are twins.</a:t>
            </a:r>
            <a:endParaRPr lang="en-GB" sz="2800" dirty="0">
              <a:latin typeface="Agency FB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3676" y="2575495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His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3624" y="3081551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He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5887" y="3595205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 He 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4001" y="4107619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His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5654" y="4638671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He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3123" y="5148589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He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63053"/>
            <a:ext cx="2133600" cy="416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64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408" y="752036"/>
            <a:ext cx="7024744" cy="1143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Agency FB" pitchFamily="34" charset="0"/>
              </a:rPr>
              <a:t>Good evening everybody, may I introduce my nephew to you? </a:t>
            </a:r>
            <a:endParaRPr lang="en-US" sz="3200" dirty="0"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16801"/>
            <a:ext cx="8229600" cy="4709160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Agency FB" pitchFamily="34" charset="0"/>
              </a:rPr>
              <a:t>	     </a:t>
            </a:r>
          </a:p>
          <a:p>
            <a:pPr marL="0" indent="0">
              <a:buNone/>
            </a:pPr>
            <a:r>
              <a:rPr lang="en-GB" sz="2800" dirty="0" smtClean="0">
                <a:latin typeface="Agency FB" pitchFamily="34" charset="0"/>
              </a:rPr>
              <a:t>             </a:t>
            </a:r>
            <a:r>
              <a:rPr lang="en-GB" sz="2800" dirty="0" smtClean="0">
                <a:solidFill>
                  <a:srgbClr val="FF0000"/>
                </a:solidFill>
                <a:latin typeface="Agency FB" pitchFamily="34" charset="0"/>
              </a:rPr>
              <a:t>   </a:t>
            </a:r>
            <a:r>
              <a:rPr lang="en-GB" sz="2800" dirty="0">
                <a:latin typeface="Agency FB" pitchFamily="34" charset="0"/>
              </a:rPr>
              <a:t> </a:t>
            </a:r>
            <a:r>
              <a:rPr lang="en-GB" sz="2800" dirty="0" smtClean="0">
                <a:latin typeface="Agency FB" pitchFamily="34" charset="0"/>
              </a:rPr>
              <a:t> comes </a:t>
            </a:r>
            <a:r>
              <a:rPr lang="en-GB" sz="2800" dirty="0" smtClean="0">
                <a:latin typeface="Agency FB" pitchFamily="34" charset="0"/>
              </a:rPr>
              <a:t>from Malaysia .</a:t>
            </a:r>
          </a:p>
          <a:p>
            <a:pPr marL="0" indent="0">
              <a:buNone/>
            </a:pPr>
            <a:r>
              <a:rPr lang="en-GB" sz="2800" dirty="0" smtClean="0">
                <a:latin typeface="Agency FB" pitchFamily="34" charset="0"/>
              </a:rPr>
              <a:t>         </a:t>
            </a:r>
            <a:r>
              <a:rPr lang="en-GB" sz="2800" dirty="0" smtClean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GB" sz="2800" dirty="0" smtClean="0">
                <a:latin typeface="Agency FB" pitchFamily="34" charset="0"/>
              </a:rPr>
              <a:t> 	     name is Jim.</a:t>
            </a:r>
          </a:p>
          <a:p>
            <a:pPr marL="0" indent="0">
              <a:buNone/>
            </a:pPr>
            <a:r>
              <a:rPr lang="en-GB" sz="2800" dirty="0" smtClean="0">
                <a:latin typeface="Agency FB" pitchFamily="34" charset="0"/>
              </a:rPr>
              <a:t>	</a:t>
            </a:r>
            <a:r>
              <a:rPr lang="en-GB" sz="2800" dirty="0" smtClean="0">
                <a:solidFill>
                  <a:srgbClr val="FF0000"/>
                </a:solidFill>
                <a:latin typeface="Agency FB" pitchFamily="34" charset="0"/>
              </a:rPr>
              <a:t>     </a:t>
            </a:r>
            <a:r>
              <a:rPr lang="en-GB" sz="2800" dirty="0" smtClean="0">
                <a:latin typeface="Agency FB" pitchFamily="34" charset="0"/>
              </a:rPr>
              <a:t>likes to pray.</a:t>
            </a:r>
          </a:p>
          <a:p>
            <a:pPr marL="0" indent="0">
              <a:buNone/>
            </a:pPr>
            <a:r>
              <a:rPr lang="en-GB" sz="2800" dirty="0" smtClean="0">
                <a:latin typeface="Agency FB" pitchFamily="34" charset="0"/>
              </a:rPr>
              <a:t>         </a:t>
            </a:r>
            <a:r>
              <a:rPr lang="en-GB" sz="2800" dirty="0" smtClean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GB" sz="2800" dirty="0" smtClean="0">
                <a:latin typeface="Agency FB" pitchFamily="34" charset="0"/>
              </a:rPr>
              <a:t>        is my nephew.</a:t>
            </a:r>
            <a:r>
              <a:rPr lang="en-GB" sz="2800" dirty="0" smtClean="0">
                <a:solidFill>
                  <a:srgbClr val="FF0000"/>
                </a:solidFill>
                <a:latin typeface="Agency FB" pitchFamily="34" charset="0"/>
              </a:rPr>
              <a:t>  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FF0000"/>
                </a:solidFill>
                <a:latin typeface="Agency FB" pitchFamily="34" charset="0"/>
              </a:rPr>
              <a:t>                  </a:t>
            </a:r>
            <a:r>
              <a:rPr lang="en-GB" sz="2800" dirty="0" smtClean="0">
                <a:latin typeface="Agency FB" pitchFamily="34" charset="0"/>
              </a:rPr>
              <a:t>loves </a:t>
            </a:r>
            <a:r>
              <a:rPr lang="en-GB" sz="2800" dirty="0" smtClean="0">
                <a:latin typeface="Agency FB" pitchFamily="34" charset="0"/>
              </a:rPr>
              <a:t>the lord Buddha very much.</a:t>
            </a:r>
          </a:p>
          <a:p>
            <a:pPr marL="0" indent="0">
              <a:buNone/>
            </a:pPr>
            <a:r>
              <a:rPr lang="en-GB" sz="2800" dirty="0">
                <a:latin typeface="Agency FB" pitchFamily="34" charset="0"/>
              </a:rPr>
              <a:t> </a:t>
            </a:r>
            <a:r>
              <a:rPr lang="en-GB" sz="2800" dirty="0" smtClean="0">
                <a:latin typeface="Agency FB" pitchFamily="34" charset="0"/>
              </a:rPr>
              <a:t>                 </a:t>
            </a:r>
            <a:r>
              <a:rPr lang="en-GB" sz="2800" dirty="0" smtClean="0">
                <a:latin typeface="Agency FB" pitchFamily="34" charset="0"/>
              </a:rPr>
              <a:t>sister </a:t>
            </a:r>
            <a:r>
              <a:rPr lang="en-GB" sz="2800" dirty="0" smtClean="0">
                <a:latin typeface="Agency FB" pitchFamily="34" charset="0"/>
              </a:rPr>
              <a:t>and he like hiking in the mountains..</a:t>
            </a:r>
            <a:endParaRPr lang="en-GB" sz="2800" dirty="0">
              <a:latin typeface="Agency FB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2786" y="2757633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He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4983" y="3245510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His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6436" y="3723205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 He 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96826" y="4211082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He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90800" y="4751914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He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0800" y="5306911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His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pic>
        <p:nvPicPr>
          <p:cNvPr id="5122" name="Picture 2" descr="boy-kneeling-praying-with-folded-hands-clipart-62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44739"/>
            <a:ext cx="2628900" cy="316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44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ker.com/cliparts/6/9/5/9/119498464629784896woman_fashion_02_gerald__01.svg.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3583466"/>
            <a:ext cx="1354075" cy="365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408" y="770287"/>
            <a:ext cx="7024744" cy="1143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Agency FB" pitchFamily="34" charset="0"/>
              </a:rPr>
              <a:t>Good evening everybody, may I introduce my cousin to you? </a:t>
            </a:r>
            <a:endParaRPr lang="en-US" sz="3200" dirty="0"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229600" cy="4709160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Agency FB" pitchFamily="34" charset="0"/>
              </a:rPr>
              <a:t>	     </a:t>
            </a:r>
          </a:p>
          <a:p>
            <a:pPr marL="0" indent="0">
              <a:buNone/>
            </a:pPr>
            <a:r>
              <a:rPr lang="en-GB" sz="2800" dirty="0" smtClean="0">
                <a:latin typeface="Agency FB" pitchFamily="34" charset="0"/>
              </a:rPr>
              <a:t>             </a:t>
            </a:r>
            <a:r>
              <a:rPr lang="en-GB" sz="2800" dirty="0" smtClean="0">
                <a:solidFill>
                  <a:srgbClr val="FF0000"/>
                </a:solidFill>
                <a:latin typeface="Agency FB" pitchFamily="34" charset="0"/>
              </a:rPr>
              <a:t>  </a:t>
            </a:r>
            <a:r>
              <a:rPr lang="en-GB" sz="2800" dirty="0" smtClean="0">
                <a:latin typeface="Agency FB" pitchFamily="34" charset="0"/>
              </a:rPr>
              <a:t>name </a:t>
            </a:r>
            <a:r>
              <a:rPr lang="en-GB" sz="2800" dirty="0" smtClean="0">
                <a:latin typeface="Agency FB" pitchFamily="34" charset="0"/>
              </a:rPr>
              <a:t>is Wayne .</a:t>
            </a:r>
          </a:p>
          <a:p>
            <a:pPr marL="0" indent="0">
              <a:buNone/>
            </a:pPr>
            <a:r>
              <a:rPr lang="en-GB" sz="2800" dirty="0" smtClean="0">
                <a:latin typeface="Agency FB" pitchFamily="34" charset="0"/>
              </a:rPr>
              <a:t>         </a:t>
            </a:r>
            <a:r>
              <a:rPr lang="en-GB" sz="2800" dirty="0" smtClean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GB" sz="2800" dirty="0" smtClean="0">
                <a:latin typeface="Agency FB" pitchFamily="34" charset="0"/>
              </a:rPr>
              <a:t> 	  </a:t>
            </a:r>
            <a:r>
              <a:rPr lang="en-GB" sz="2800" dirty="0" smtClean="0">
                <a:latin typeface="Agency FB" pitchFamily="34" charset="0"/>
              </a:rPr>
              <a:t>is </a:t>
            </a:r>
            <a:r>
              <a:rPr lang="en-GB" sz="2800" dirty="0" smtClean="0">
                <a:latin typeface="Agency FB" pitchFamily="34" charset="0"/>
              </a:rPr>
              <a:t>a professional football player.</a:t>
            </a:r>
          </a:p>
          <a:p>
            <a:pPr marL="0" indent="0">
              <a:buNone/>
            </a:pPr>
            <a:r>
              <a:rPr lang="en-GB" sz="2800" dirty="0" smtClean="0">
                <a:latin typeface="Agency FB" pitchFamily="34" charset="0"/>
              </a:rPr>
              <a:t>	</a:t>
            </a:r>
            <a:r>
              <a:rPr lang="en-GB" sz="2800" dirty="0" smtClean="0">
                <a:solidFill>
                  <a:srgbClr val="FF0000"/>
                </a:solidFill>
                <a:latin typeface="Agency FB" pitchFamily="34" charset="0"/>
              </a:rPr>
              <a:t>  </a:t>
            </a:r>
            <a:r>
              <a:rPr lang="en-GB" sz="2800" dirty="0" smtClean="0">
                <a:latin typeface="Agency FB" pitchFamily="34" charset="0"/>
              </a:rPr>
              <a:t>is </a:t>
            </a:r>
            <a:r>
              <a:rPr lang="en-GB" sz="2800" dirty="0" smtClean="0">
                <a:latin typeface="Agency FB" pitchFamily="34" charset="0"/>
              </a:rPr>
              <a:t>very famous.</a:t>
            </a:r>
          </a:p>
          <a:p>
            <a:pPr marL="0" indent="0">
              <a:buNone/>
            </a:pPr>
            <a:r>
              <a:rPr lang="en-GB" sz="2800" dirty="0" smtClean="0">
                <a:latin typeface="Agency FB" pitchFamily="34" charset="0"/>
              </a:rPr>
              <a:t>         </a:t>
            </a:r>
            <a:r>
              <a:rPr lang="en-GB" sz="2800" dirty="0" smtClean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GB" sz="2800" dirty="0" smtClean="0">
                <a:latin typeface="Agency FB" pitchFamily="34" charset="0"/>
              </a:rPr>
              <a:t>     </a:t>
            </a:r>
            <a:r>
              <a:rPr lang="en-GB" sz="2800" dirty="0" smtClean="0">
                <a:latin typeface="Agency FB" pitchFamily="34" charset="0"/>
              </a:rPr>
              <a:t>plays </a:t>
            </a:r>
            <a:r>
              <a:rPr lang="en-GB" sz="2800" dirty="0" smtClean="0">
                <a:latin typeface="Agency FB" pitchFamily="34" charset="0"/>
              </a:rPr>
              <a:t>for Manchester United.</a:t>
            </a:r>
            <a:r>
              <a:rPr lang="en-GB" sz="2800" dirty="0" smtClean="0">
                <a:solidFill>
                  <a:srgbClr val="FF0000"/>
                </a:solidFill>
                <a:latin typeface="Agency FB" pitchFamily="34" charset="0"/>
              </a:rPr>
              <a:t>  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FF0000"/>
                </a:solidFill>
                <a:latin typeface="Agency FB" pitchFamily="34" charset="0"/>
              </a:rPr>
              <a:t>               </a:t>
            </a:r>
            <a:r>
              <a:rPr lang="en-GB" sz="2800" dirty="0" smtClean="0">
                <a:latin typeface="Agency FB" pitchFamily="34" charset="0"/>
              </a:rPr>
              <a:t>parents </a:t>
            </a:r>
            <a:r>
              <a:rPr lang="en-GB" sz="2800" dirty="0" smtClean="0">
                <a:latin typeface="Agency FB" pitchFamily="34" charset="0"/>
              </a:rPr>
              <a:t>like karaoke.</a:t>
            </a:r>
          </a:p>
          <a:p>
            <a:pPr marL="0" indent="0">
              <a:buNone/>
            </a:pPr>
            <a:r>
              <a:rPr lang="en-GB" sz="2800" dirty="0">
                <a:latin typeface="Agency FB" pitchFamily="34" charset="0"/>
              </a:rPr>
              <a:t> </a:t>
            </a:r>
            <a:r>
              <a:rPr lang="en-GB" sz="2800" dirty="0" smtClean="0">
                <a:latin typeface="Agency FB" pitchFamily="34" charset="0"/>
              </a:rPr>
              <a:t>              </a:t>
            </a:r>
            <a:r>
              <a:rPr lang="en-GB" sz="2800" dirty="0" smtClean="0">
                <a:latin typeface="Agency FB" pitchFamily="34" charset="0"/>
              </a:rPr>
              <a:t>doesn’t </a:t>
            </a:r>
            <a:r>
              <a:rPr lang="en-GB" sz="2800" dirty="0" smtClean="0">
                <a:latin typeface="Agency FB" pitchFamily="34" charset="0"/>
              </a:rPr>
              <a:t>like karaoke.</a:t>
            </a:r>
            <a:endParaRPr lang="en-GB" sz="2800" dirty="0">
              <a:latin typeface="Agency FB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5161" y="2583004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His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2128" y="3083241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He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2696" y="3583450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 He 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7368" y="4109054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He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3825" y="4644175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His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5655" y="5160058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Script MT Bold" pitchFamily="66" charset="0"/>
              </a:rPr>
              <a:t>He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51913"/>
            <a:ext cx="2225109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01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072" y="561474"/>
            <a:ext cx="7024744" cy="1143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Agency FB" pitchFamily="34" charset="0"/>
              </a:rPr>
              <a:t>Good afternoon everybody, may I introduce my hamster to you? </a:t>
            </a:r>
            <a:endParaRPr lang="en-US" sz="3200" dirty="0"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09160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Agency FB" pitchFamily="34" charset="0"/>
              </a:rPr>
              <a:t>	     </a:t>
            </a:r>
          </a:p>
          <a:p>
            <a:pPr marL="0" indent="0">
              <a:buNone/>
            </a:pPr>
            <a:r>
              <a:rPr lang="en-GB" sz="2800" dirty="0" smtClean="0">
                <a:latin typeface="Agency FB" pitchFamily="34" charset="0"/>
              </a:rPr>
              <a:t>             </a:t>
            </a:r>
            <a:r>
              <a:rPr lang="en-GB" sz="2800" dirty="0" smtClean="0">
                <a:solidFill>
                  <a:srgbClr val="FF0000"/>
                </a:solidFill>
                <a:latin typeface="Agency FB" pitchFamily="34" charset="0"/>
              </a:rPr>
              <a:t>   </a:t>
            </a:r>
            <a:r>
              <a:rPr lang="en-GB" sz="2800" dirty="0">
                <a:latin typeface="Agency FB" pitchFamily="34" charset="0"/>
              </a:rPr>
              <a:t> </a:t>
            </a:r>
            <a:r>
              <a:rPr lang="en-GB" sz="2800" dirty="0" smtClean="0">
                <a:latin typeface="Agency FB" pitchFamily="34" charset="0"/>
              </a:rPr>
              <a:t> name </a:t>
            </a:r>
            <a:r>
              <a:rPr lang="en-GB" sz="2800" dirty="0" smtClean="0">
                <a:latin typeface="Agency FB" pitchFamily="34" charset="0"/>
              </a:rPr>
              <a:t>is </a:t>
            </a:r>
            <a:r>
              <a:rPr lang="en-GB" sz="2800" dirty="0" err="1" smtClean="0">
                <a:latin typeface="Agency FB" pitchFamily="34" charset="0"/>
              </a:rPr>
              <a:t>Toedeloo</a:t>
            </a:r>
            <a:r>
              <a:rPr lang="en-GB" sz="2800" dirty="0" smtClean="0">
                <a:latin typeface="Agency FB" pitchFamily="34" charset="0"/>
              </a:rPr>
              <a:t> .</a:t>
            </a:r>
          </a:p>
          <a:p>
            <a:pPr marL="0" indent="0">
              <a:buNone/>
            </a:pPr>
            <a:r>
              <a:rPr lang="en-GB" sz="2800" dirty="0" smtClean="0">
                <a:latin typeface="Agency FB" pitchFamily="34" charset="0"/>
              </a:rPr>
              <a:t>         </a:t>
            </a:r>
            <a:r>
              <a:rPr lang="en-GB" sz="2800" dirty="0" smtClean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GB" sz="2800" dirty="0" smtClean="0">
                <a:latin typeface="Agency FB" pitchFamily="34" charset="0"/>
              </a:rPr>
              <a:t> 	     weighs 300 gram.</a:t>
            </a:r>
          </a:p>
          <a:p>
            <a:pPr marL="0" indent="0">
              <a:buNone/>
            </a:pPr>
            <a:r>
              <a:rPr lang="en-GB" sz="2800" dirty="0" smtClean="0">
                <a:latin typeface="Agency FB" pitchFamily="34" charset="0"/>
              </a:rPr>
              <a:t>	</a:t>
            </a:r>
            <a:r>
              <a:rPr lang="en-GB" sz="2800" dirty="0" smtClean="0">
                <a:solidFill>
                  <a:srgbClr val="FF0000"/>
                </a:solidFill>
                <a:latin typeface="Agency FB" pitchFamily="34" charset="0"/>
              </a:rPr>
              <a:t>     </a:t>
            </a:r>
            <a:r>
              <a:rPr lang="en-GB" sz="2800" dirty="0" smtClean="0">
                <a:latin typeface="Agency FB" pitchFamily="34" charset="0"/>
              </a:rPr>
              <a:t>is a male hamster.</a:t>
            </a:r>
          </a:p>
          <a:p>
            <a:pPr marL="0" indent="0">
              <a:buNone/>
            </a:pPr>
            <a:r>
              <a:rPr lang="en-GB" sz="2800" dirty="0" smtClean="0">
                <a:latin typeface="Agency FB" pitchFamily="34" charset="0"/>
              </a:rPr>
              <a:t>         </a:t>
            </a:r>
            <a:r>
              <a:rPr lang="en-GB" sz="2800" dirty="0" smtClean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GB" sz="2800" dirty="0" smtClean="0">
                <a:latin typeface="Agency FB" pitchFamily="34" charset="0"/>
              </a:rPr>
              <a:t>        is a very kind animal.</a:t>
            </a:r>
            <a:r>
              <a:rPr lang="en-GB" sz="2800" dirty="0" smtClean="0">
                <a:solidFill>
                  <a:srgbClr val="FF0000"/>
                </a:solidFill>
                <a:latin typeface="Agency FB" pitchFamily="34" charset="0"/>
              </a:rPr>
              <a:t>  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FF0000"/>
                </a:solidFill>
                <a:latin typeface="Agency FB" pitchFamily="34" charset="0"/>
              </a:rPr>
              <a:t>                  </a:t>
            </a:r>
            <a:r>
              <a:rPr lang="en-GB" sz="2800" dirty="0" smtClean="0">
                <a:latin typeface="Agency FB" pitchFamily="34" charset="0"/>
              </a:rPr>
              <a:t>cage </a:t>
            </a:r>
            <a:r>
              <a:rPr lang="en-GB" sz="2800" dirty="0" smtClean="0">
                <a:latin typeface="Agency FB" pitchFamily="34" charset="0"/>
              </a:rPr>
              <a:t>is under my bed.</a:t>
            </a:r>
          </a:p>
          <a:p>
            <a:pPr marL="0" indent="0">
              <a:buNone/>
            </a:pPr>
            <a:r>
              <a:rPr lang="en-GB" sz="2800" dirty="0">
                <a:latin typeface="Agency FB" pitchFamily="34" charset="0"/>
              </a:rPr>
              <a:t> </a:t>
            </a:r>
            <a:r>
              <a:rPr lang="en-GB" sz="2800" dirty="0" smtClean="0">
                <a:latin typeface="Agency FB" pitchFamily="34" charset="0"/>
              </a:rPr>
              <a:t>                 </a:t>
            </a:r>
            <a:r>
              <a:rPr lang="en-GB" sz="2800" dirty="0" smtClean="0">
                <a:latin typeface="Agency FB" pitchFamily="34" charset="0"/>
              </a:rPr>
              <a:t>likes </a:t>
            </a:r>
            <a:r>
              <a:rPr lang="en-GB" sz="2800" dirty="0" smtClean="0">
                <a:latin typeface="Agency FB" pitchFamily="34" charset="0"/>
              </a:rPr>
              <a:t>to sleep.</a:t>
            </a:r>
          </a:p>
          <a:p>
            <a:pPr marL="0" indent="0">
              <a:buNone/>
            </a:pPr>
            <a:endParaRPr lang="en-GB" sz="2800" dirty="0">
              <a:latin typeface="Agency FB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3417" y="2448429"/>
            <a:ext cx="637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Its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4374" y="2953841"/>
            <a:ext cx="491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Script MT Bold" pitchFamily="66" charset="0"/>
              </a:rPr>
              <a:t>It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1453" y="3433040"/>
            <a:ext cx="670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 It 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1220" y="3957261"/>
            <a:ext cx="491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It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7759" y="4480481"/>
            <a:ext cx="637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</a:rPr>
              <a:t>Its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3051" y="4985893"/>
            <a:ext cx="491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Script MT Bold" pitchFamily="66" charset="0"/>
              </a:rPr>
              <a:t>It</a:t>
            </a:r>
            <a:endParaRPr lang="en-US" sz="28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63161"/>
            <a:ext cx="2496714" cy="323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38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7" grpId="0"/>
      <p:bldP spid="18" grpId="0"/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1490</TotalTime>
  <Words>411</Words>
  <Application>Microsoft Office PowerPoint</Application>
  <PresentationFormat>On-screen Show (4:3)</PresentationFormat>
  <Paragraphs>211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 Unicode MS</vt:lpstr>
      <vt:lpstr>Agency FB</vt:lpstr>
      <vt:lpstr>Bauhaus 93</vt:lpstr>
      <vt:lpstr>Calibri</vt:lpstr>
      <vt:lpstr>Century Gothic</vt:lpstr>
      <vt:lpstr>Cordia New</vt:lpstr>
      <vt:lpstr>MV Boli</vt:lpstr>
      <vt:lpstr>Script MT Bold</vt:lpstr>
      <vt:lpstr>Wingdings 2</vt:lpstr>
      <vt:lpstr>Austin</vt:lpstr>
      <vt:lpstr>Introducing your Family Members</vt:lpstr>
      <vt:lpstr>PowerPoint Presentation</vt:lpstr>
      <vt:lpstr>Good morning everybody, may I introduce my mother to you? </vt:lpstr>
      <vt:lpstr>Good morning everybody, may I introduce my sister to you? </vt:lpstr>
      <vt:lpstr>Good evening everybody, may I introduce my aunt to you? </vt:lpstr>
      <vt:lpstr>Good evening everybody, may I introduce my uncle to you? </vt:lpstr>
      <vt:lpstr>Good evening everybody, may I introduce my nephew to you? </vt:lpstr>
      <vt:lpstr>Good evening everybody, may I introduce my cousin to you? </vt:lpstr>
      <vt:lpstr>Good afternoon everybody, may I introduce my hamster to you? </vt:lpstr>
      <vt:lpstr>May I introduce my best friend to you? </vt:lpstr>
      <vt:lpstr>Good…, ……………best friend………..? </vt:lpstr>
      <vt:lpstr>Good …. May ………….niece…? </vt:lpstr>
      <vt:lpstr>Good…. May………father-in-law…?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3</dc:title>
  <dc:creator>ACER</dc:creator>
  <cp:lastModifiedBy>TOPCOM</cp:lastModifiedBy>
  <cp:revision>310</cp:revision>
  <cp:lastPrinted>2016-04-29T04:55:20Z</cp:lastPrinted>
  <dcterms:created xsi:type="dcterms:W3CDTF">2012-01-28T02:25:10Z</dcterms:created>
  <dcterms:modified xsi:type="dcterms:W3CDTF">2017-04-10T05:03:42Z</dcterms:modified>
</cp:coreProperties>
</file>