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4" r:id="rId3"/>
    <p:sldId id="280" r:id="rId4"/>
    <p:sldId id="296" r:id="rId5"/>
    <p:sldId id="319" r:id="rId6"/>
    <p:sldId id="293" r:id="rId7"/>
    <p:sldId id="328" r:id="rId8"/>
    <p:sldId id="264" r:id="rId9"/>
    <p:sldId id="330" r:id="rId10"/>
    <p:sldId id="291" r:id="rId11"/>
    <p:sldId id="332" r:id="rId12"/>
    <p:sldId id="337" r:id="rId13"/>
    <p:sldId id="320" r:id="rId14"/>
    <p:sldId id="321" r:id="rId15"/>
    <p:sldId id="336" r:id="rId16"/>
    <p:sldId id="324" r:id="rId17"/>
    <p:sldId id="323" r:id="rId18"/>
    <p:sldId id="326" r:id="rId19"/>
    <p:sldId id="327" r:id="rId20"/>
    <p:sldId id="282" r:id="rId21"/>
    <p:sldId id="288" r:id="rId22"/>
    <p:sldId id="329" r:id="rId23"/>
    <p:sldId id="277" r:id="rId24"/>
    <p:sldId id="331" r:id="rId25"/>
    <p:sldId id="325" r:id="rId26"/>
    <p:sldId id="334" r:id="rId27"/>
    <p:sldId id="333" r:id="rId28"/>
    <p:sldId id="297" r:id="rId29"/>
    <p:sldId id="298" r:id="rId30"/>
    <p:sldId id="299" r:id="rId31"/>
    <p:sldId id="307" r:id="rId32"/>
    <p:sldId id="310" r:id="rId33"/>
    <p:sldId id="311" r:id="rId34"/>
    <p:sldId id="312" r:id="rId35"/>
    <p:sldId id="303" r:id="rId36"/>
    <p:sldId id="315" r:id="rId37"/>
    <p:sldId id="305" r:id="rId38"/>
    <p:sldId id="306" r:id="rId39"/>
    <p:sldId id="338" r:id="rId40"/>
    <p:sldId id="318" r:id="rId41"/>
    <p:sldId id="316" r:id="rId42"/>
    <p:sldId id="317" r:id="rId43"/>
    <p:sldId id="314" r:id="rId44"/>
    <p:sldId id="313" r:id="rId45"/>
    <p:sldId id="302" r:id="rId46"/>
    <p:sldId id="301" r:id="rId47"/>
    <p:sldId id="358" r:id="rId48"/>
    <p:sldId id="300" r:id="rId49"/>
    <p:sldId id="309" r:id="rId50"/>
    <p:sldId id="340" r:id="rId51"/>
    <p:sldId id="339" r:id="rId52"/>
    <p:sldId id="360" r:id="rId53"/>
    <p:sldId id="308" r:id="rId54"/>
    <p:sldId id="352" r:id="rId55"/>
    <p:sldId id="349" r:id="rId56"/>
    <p:sldId id="353" r:id="rId57"/>
    <p:sldId id="345" r:id="rId58"/>
    <p:sldId id="354" r:id="rId59"/>
    <p:sldId id="355" r:id="rId60"/>
    <p:sldId id="347" r:id="rId61"/>
    <p:sldId id="361" r:id="rId62"/>
    <p:sldId id="350" r:id="rId63"/>
    <p:sldId id="342" r:id="rId64"/>
    <p:sldId id="356" r:id="rId65"/>
    <p:sldId id="348" r:id="rId66"/>
    <p:sldId id="341" r:id="rId67"/>
    <p:sldId id="351" r:id="rId68"/>
    <p:sldId id="343" r:id="rId69"/>
    <p:sldId id="359" r:id="rId70"/>
    <p:sldId id="357" r:id="rId71"/>
    <p:sldId id="34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D0444C9-E559-4FFB-8183-5207AA591C36}" type="datetimeFigureOut">
              <a:rPr lang="en-US" smtClean="0"/>
              <a:t>6/6/2016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95800"/>
            <a:ext cx="6324600" cy="18288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gency FB" pitchFamily="34" charset="0"/>
              </a:rPr>
              <a:t>Rainbow of Education</a:t>
            </a:r>
            <a:br>
              <a:rPr lang="en-US" sz="2000" dirty="0" smtClean="0">
                <a:solidFill>
                  <a:schemeClr val="accent4"/>
                </a:solidFill>
                <a:latin typeface="Agency FB" pitchFamily="34" charset="0"/>
              </a:rPr>
            </a:br>
            <a:r>
              <a:rPr lang="en-US" sz="2000" dirty="0" smtClean="0">
                <a:solidFill>
                  <a:schemeClr val="accent4"/>
                </a:solidFill>
                <a:latin typeface="Agency FB" pitchFamily="34" charset="0"/>
              </a:rPr>
              <a:t>Premium Worksheets for English</a:t>
            </a:r>
            <a:br>
              <a:rPr lang="en-US" sz="2000" dirty="0" smtClean="0">
                <a:solidFill>
                  <a:schemeClr val="accent4"/>
                </a:solidFill>
                <a:latin typeface="Agency FB" pitchFamily="34" charset="0"/>
              </a:rPr>
            </a:br>
            <a:r>
              <a:rPr lang="en-US" sz="2000" dirty="0" smtClean="0">
                <a:solidFill>
                  <a:schemeClr val="accent4"/>
                </a:solidFill>
                <a:latin typeface="Agency FB" pitchFamily="34" charset="0"/>
              </a:rPr>
              <a:t>       </a:t>
            </a:r>
            <a:endParaRPr lang="en-US" sz="2000" dirty="0">
              <a:solidFill>
                <a:schemeClr val="accent4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29337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gency FB" pitchFamily="34" charset="0"/>
              </a:rPr>
              <a:t>Food:</a:t>
            </a:r>
          </a:p>
          <a:p>
            <a:pPr algn="ctr"/>
            <a:endParaRPr lang="en-US" sz="2400" b="1" dirty="0" smtClean="0">
              <a:latin typeface="Agency FB" pitchFamily="34" charset="0"/>
            </a:endParaRPr>
          </a:p>
          <a:p>
            <a:pPr algn="ctr"/>
            <a:r>
              <a:rPr lang="en-US" sz="2400" b="1" dirty="0">
                <a:latin typeface="Agency FB" pitchFamily="34" charset="0"/>
              </a:rPr>
              <a:t>b</a:t>
            </a:r>
            <a:r>
              <a:rPr lang="en-US" sz="2400" b="1" dirty="0" smtClean="0">
                <a:latin typeface="Agency FB" pitchFamily="34" charset="0"/>
              </a:rPr>
              <a:t>asic foods,</a:t>
            </a:r>
          </a:p>
          <a:p>
            <a:pPr algn="ctr"/>
            <a:r>
              <a:rPr lang="en-US" sz="2400" b="1" dirty="0">
                <a:latin typeface="Agency FB" pitchFamily="34" charset="0"/>
              </a:rPr>
              <a:t>v</a:t>
            </a:r>
            <a:r>
              <a:rPr lang="en-US" sz="2400" b="1" dirty="0" smtClean="0">
                <a:latin typeface="Agency FB" pitchFamily="34" charset="0"/>
              </a:rPr>
              <a:t>egetables,</a:t>
            </a:r>
          </a:p>
          <a:p>
            <a:pPr algn="ctr"/>
            <a:r>
              <a:rPr lang="en-US" sz="2400" b="1" dirty="0">
                <a:latin typeface="Agency FB" pitchFamily="34" charset="0"/>
              </a:rPr>
              <a:t>f</a:t>
            </a:r>
            <a:r>
              <a:rPr lang="en-US" sz="2400" b="1" dirty="0" smtClean="0">
                <a:latin typeface="Agency FB" pitchFamily="34" charset="0"/>
              </a:rPr>
              <a:t>ruits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1345882" cy="151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8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soup</a:t>
            </a:r>
            <a:endParaRPr lang="en-US" dirty="0"/>
          </a:p>
        </p:txBody>
      </p:sp>
      <p:pic>
        <p:nvPicPr>
          <p:cNvPr id="3074" name="Picture 2" descr="http://cliparts.co/cliparts/pc5/8gX/pc58gXbX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120709" cy="45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21336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clker.com/cliparts/d/7/d/f/1194986277899950389steak-v0.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782006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beef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3913292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70" y="3238498"/>
            <a:ext cx="1133142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1" b="90000" l="5886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520856" cy="3005555"/>
          </a:xfrm>
        </p:spPr>
      </p:pic>
    </p:spTree>
    <p:extLst>
      <p:ext uri="{BB962C8B-B14F-4D97-AF65-F5344CB8AC3E}">
        <p14:creationId xmlns:p14="http://schemas.microsoft.com/office/powerpoint/2010/main" val="37413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fries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7790" y1="21341" x2="58711" y2="1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875866" cy="4406900"/>
          </a:xfrm>
        </p:spPr>
      </p:pic>
    </p:spTree>
    <p:extLst>
      <p:ext uri="{BB962C8B-B14F-4D97-AF65-F5344CB8AC3E}">
        <p14:creationId xmlns:p14="http://schemas.microsoft.com/office/powerpoint/2010/main" val="9688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38739" x2="63333" y2="19520"/>
                        <a14:foregroundMark x1="70167" y1="45045" x2="40000" y2="19219"/>
                        <a14:foregroundMark x1="64000" y1="45345" x2="48500" y2="51652"/>
                        <a14:foregroundMark x1="60667" y1="49249" x2="76667" y2="34835"/>
                        <a14:foregroundMark x1="41500" y1="27928" x2="21667" y2="37538"/>
                        <a14:foregroundMark x1="49833" y1="25826" x2="46667" y2="12312"/>
                        <a14:foregroundMark x1="36833" y1="37237" x2="26667" y2="45345"/>
                        <a14:foregroundMark x1="96333" y1="2703" x2="85333" y2="10811"/>
                        <a14:foregroundMark x1="98000" y1="6607" x2="85833" y2="1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741718" cy="263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noodles</a:t>
            </a:r>
            <a:endParaRPr lang="en-US" dirty="0"/>
          </a:p>
        </p:txBody>
      </p:sp>
      <p:pic>
        <p:nvPicPr>
          <p:cNvPr id="1028" name="Picture 4" descr="Spaghetti, Noodles, Pasta, Foods, Edible, 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162425" cy="36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chicken</a:t>
            </a:r>
            <a:endParaRPr lang="en-US" dirty="0"/>
          </a:p>
        </p:txBody>
      </p:sp>
      <p:sp>
        <p:nvSpPr>
          <p:cNvPr id="2" name="AutoShape 2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allthingsclipart.com/05/fried.chicken.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738829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andwich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51" y="2601583"/>
            <a:ext cx="3657298" cy="2797833"/>
          </a:xfrm>
        </p:spPr>
      </p:pic>
    </p:spTree>
    <p:extLst>
      <p:ext uri="{BB962C8B-B14F-4D97-AF65-F5344CB8AC3E}">
        <p14:creationId xmlns:p14="http://schemas.microsoft.com/office/powerpoint/2010/main" val="10919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Basic international food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salad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" name="Picture 2" descr="http://worldartsme.com/images/green-salad-clipart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050759" cy="21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21336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clker.com/cliparts/d/7/d/f/1194986277899950389steak-v0.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782006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76600"/>
            <a:ext cx="5318329" cy="2562544"/>
          </a:xfrm>
        </p:spPr>
      </p:pic>
    </p:spTree>
    <p:extLst>
      <p:ext uri="{BB962C8B-B14F-4D97-AF65-F5344CB8AC3E}">
        <p14:creationId xmlns:p14="http://schemas.microsoft.com/office/powerpoint/2010/main" val="40650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14600"/>
            <a:ext cx="4703233" cy="3527425"/>
          </a:xfrm>
        </p:spPr>
      </p:pic>
    </p:spTree>
    <p:extLst>
      <p:ext uri="{BB962C8B-B14F-4D97-AF65-F5344CB8AC3E}">
        <p14:creationId xmlns:p14="http://schemas.microsoft.com/office/powerpoint/2010/main" val="24319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soup</a:t>
            </a:r>
            <a:endParaRPr lang="en-US" dirty="0"/>
          </a:p>
        </p:txBody>
      </p:sp>
      <p:pic>
        <p:nvPicPr>
          <p:cNvPr id="3074" name="Picture 2" descr="http://cliparts.co/cliparts/pc5/8gX/pc58gXbX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120709" cy="45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beef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3913292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70" y="3238498"/>
            <a:ext cx="1133142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fries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7790" y1="21341" x2="58711" y2="1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875866" cy="4406900"/>
          </a:xfrm>
        </p:spPr>
      </p:pic>
    </p:spTree>
    <p:extLst>
      <p:ext uri="{BB962C8B-B14F-4D97-AF65-F5344CB8AC3E}">
        <p14:creationId xmlns:p14="http://schemas.microsoft.com/office/powerpoint/2010/main" val="8151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1" b="90000" l="5886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520856" cy="3005555"/>
          </a:xfrm>
        </p:spPr>
      </p:pic>
    </p:spTree>
    <p:extLst>
      <p:ext uri="{BB962C8B-B14F-4D97-AF65-F5344CB8AC3E}">
        <p14:creationId xmlns:p14="http://schemas.microsoft.com/office/powerpoint/2010/main" val="29194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3843337" cy="38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3083561" cy="4086644"/>
          </a:xfrm>
        </p:spPr>
      </p:pic>
    </p:spTree>
    <p:extLst>
      <p:ext uri="{BB962C8B-B14F-4D97-AF65-F5344CB8AC3E}">
        <p14:creationId xmlns:p14="http://schemas.microsoft.com/office/powerpoint/2010/main" val="17088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noodles</a:t>
            </a:r>
            <a:endParaRPr lang="en-US" dirty="0"/>
          </a:p>
        </p:txBody>
      </p:sp>
      <p:pic>
        <p:nvPicPr>
          <p:cNvPr id="1028" name="Picture 4" descr="Spaghetti, Noodles, Pasta, Foods, Edible, 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162425" cy="36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55" y="3162952"/>
            <a:ext cx="1101489" cy="1675095"/>
          </a:xfrm>
        </p:spPr>
      </p:pic>
    </p:spTree>
    <p:extLst>
      <p:ext uri="{BB962C8B-B14F-4D97-AF65-F5344CB8AC3E}">
        <p14:creationId xmlns:p14="http://schemas.microsoft.com/office/powerpoint/2010/main" val="39179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2819400" cy="4670692"/>
          </a:xfrm>
        </p:spPr>
      </p:pic>
    </p:spTree>
    <p:extLst>
      <p:ext uri="{BB962C8B-B14F-4D97-AF65-F5344CB8AC3E}">
        <p14:creationId xmlns:p14="http://schemas.microsoft.com/office/powerpoint/2010/main" val="31325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watermelon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2830206" cy="4348081"/>
          </a:xfrm>
        </p:spPr>
      </p:pic>
    </p:spTree>
    <p:extLst>
      <p:ext uri="{BB962C8B-B14F-4D97-AF65-F5344CB8AC3E}">
        <p14:creationId xmlns:p14="http://schemas.microsoft.com/office/powerpoint/2010/main" val="5062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2359661" cy="4475217"/>
          </a:xfrm>
        </p:spPr>
      </p:pic>
    </p:spTree>
    <p:extLst>
      <p:ext uri="{BB962C8B-B14F-4D97-AF65-F5344CB8AC3E}">
        <p14:creationId xmlns:p14="http://schemas.microsoft.com/office/powerpoint/2010/main" val="26869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2845817" cy="4359887"/>
          </a:xfrm>
        </p:spPr>
      </p:pic>
    </p:spTree>
    <p:extLst>
      <p:ext uri="{BB962C8B-B14F-4D97-AF65-F5344CB8AC3E}">
        <p14:creationId xmlns:p14="http://schemas.microsoft.com/office/powerpoint/2010/main" val="40793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herry (cherries)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2576156" cy="3009247"/>
          </a:xfrm>
        </p:spPr>
      </p:pic>
    </p:spTree>
    <p:extLst>
      <p:ext uri="{BB962C8B-B14F-4D97-AF65-F5344CB8AC3E}">
        <p14:creationId xmlns:p14="http://schemas.microsoft.com/office/powerpoint/2010/main" val="19778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trawberry (strawberries)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2362754" cy="4742752"/>
          </a:xfrm>
        </p:spPr>
      </p:pic>
    </p:spTree>
    <p:extLst>
      <p:ext uri="{BB962C8B-B14F-4D97-AF65-F5344CB8AC3E}">
        <p14:creationId xmlns:p14="http://schemas.microsoft.com/office/powerpoint/2010/main" val="402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94136"/>
            <a:ext cx="2612645" cy="5613100"/>
          </a:xfrm>
        </p:spPr>
      </p:pic>
    </p:spTree>
    <p:extLst>
      <p:ext uri="{BB962C8B-B14F-4D97-AF65-F5344CB8AC3E}">
        <p14:creationId xmlns:p14="http://schemas.microsoft.com/office/powerpoint/2010/main" val="21795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pomegranate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3124200" cy="4350152"/>
          </a:xfrm>
        </p:spPr>
      </p:pic>
      <p:pic>
        <p:nvPicPr>
          <p:cNvPr id="2050" name="Picture 2" descr="https://lh3.googleusercontent.com/-lo6mo8luRJY/VE-P87E803I/AAAAAAAAADY/Xk8-ltpMgU8/w300-h263/300_px_Sib_Pomegranate_2_pie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38739" x2="63333" y2="19520"/>
                        <a14:foregroundMark x1="70167" y1="45045" x2="40000" y2="19219"/>
                        <a14:foregroundMark x1="64000" y1="45345" x2="48500" y2="51652"/>
                        <a14:foregroundMark x1="60667" y1="49249" x2="76667" y2="34835"/>
                        <a14:foregroundMark x1="41500" y1="27928" x2="21667" y2="37538"/>
                        <a14:foregroundMark x1="49833" y1="25826" x2="46667" y2="12312"/>
                        <a14:foregroundMark x1="36833" y1="37237" x2="26667" y2="45345"/>
                        <a14:foregroundMark x1="96333" y1="2703" x2="85333" y2="10811"/>
                        <a14:foregroundMark x1="98000" y1="6607" x2="85833" y2="1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741718" cy="263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2819400" cy="4670692"/>
          </a:xfrm>
        </p:spPr>
      </p:pic>
    </p:spTree>
    <p:extLst>
      <p:ext uri="{BB962C8B-B14F-4D97-AF65-F5344CB8AC3E}">
        <p14:creationId xmlns:p14="http://schemas.microsoft.com/office/powerpoint/2010/main" val="15666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94136"/>
            <a:ext cx="2612645" cy="5613100"/>
          </a:xfrm>
        </p:spPr>
      </p:pic>
    </p:spTree>
    <p:extLst>
      <p:ext uri="{BB962C8B-B14F-4D97-AF65-F5344CB8AC3E}">
        <p14:creationId xmlns:p14="http://schemas.microsoft.com/office/powerpoint/2010/main" val="21182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pomegranate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3124200" cy="4350152"/>
          </a:xfrm>
        </p:spPr>
      </p:pic>
      <p:pic>
        <p:nvPicPr>
          <p:cNvPr id="2050" name="Picture 2" descr="https://lh3.googleusercontent.com/-lo6mo8luRJY/VE-P87E803I/AAAAAAAAADY/Xk8-ltpMgU8/w300-h263/300_px_Sib_Pomegranate_2_pie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strawberry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2362754" cy="4742752"/>
          </a:xfrm>
        </p:spPr>
      </p:pic>
    </p:spTree>
    <p:extLst>
      <p:ext uri="{BB962C8B-B14F-4D97-AF65-F5344CB8AC3E}">
        <p14:creationId xmlns:p14="http://schemas.microsoft.com/office/powerpoint/2010/main" val="13797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herry (cherries)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2622008" cy="3062808"/>
          </a:xfrm>
        </p:spPr>
      </p:pic>
    </p:spTree>
    <p:extLst>
      <p:ext uri="{BB962C8B-B14F-4D97-AF65-F5344CB8AC3E}">
        <p14:creationId xmlns:p14="http://schemas.microsoft.com/office/powerpoint/2010/main" val="26252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2845817" cy="4359887"/>
          </a:xfrm>
        </p:spPr>
      </p:pic>
    </p:spTree>
    <p:extLst>
      <p:ext uri="{BB962C8B-B14F-4D97-AF65-F5344CB8AC3E}">
        <p14:creationId xmlns:p14="http://schemas.microsoft.com/office/powerpoint/2010/main" val="29365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2359661" cy="4475217"/>
          </a:xfrm>
        </p:spPr>
      </p:pic>
    </p:spTree>
    <p:extLst>
      <p:ext uri="{BB962C8B-B14F-4D97-AF65-F5344CB8AC3E}">
        <p14:creationId xmlns:p14="http://schemas.microsoft.com/office/powerpoint/2010/main" val="6549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paprika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3505200" cy="54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watermelon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2830206" cy="4348081"/>
          </a:xfrm>
        </p:spPr>
      </p:pic>
    </p:spTree>
    <p:extLst>
      <p:ext uri="{BB962C8B-B14F-4D97-AF65-F5344CB8AC3E}">
        <p14:creationId xmlns:p14="http://schemas.microsoft.com/office/powerpoint/2010/main" val="34634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2912945" cy="4429876"/>
          </a:xfrm>
        </p:spPr>
      </p:pic>
    </p:spTree>
    <p:extLst>
      <p:ext uri="{BB962C8B-B14F-4D97-AF65-F5344CB8AC3E}">
        <p14:creationId xmlns:p14="http://schemas.microsoft.com/office/powerpoint/2010/main" val="28448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chicken</a:t>
            </a:r>
            <a:endParaRPr lang="en-US" dirty="0"/>
          </a:p>
        </p:txBody>
      </p:sp>
      <p:sp>
        <p:nvSpPr>
          <p:cNvPr id="2" name="AutoShape 2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allthingsclipart.com/05/fried.chicken.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738829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3083561" cy="4086644"/>
          </a:xfrm>
        </p:spPr>
      </p:pic>
    </p:spTree>
    <p:extLst>
      <p:ext uri="{BB962C8B-B14F-4D97-AF65-F5344CB8AC3E}">
        <p14:creationId xmlns:p14="http://schemas.microsoft.com/office/powerpoint/2010/main" val="3676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70" y="8382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tomato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2087881" cy="42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arrot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403566" cy="4609447"/>
          </a:xfrm>
        </p:spPr>
      </p:pic>
    </p:spTree>
    <p:extLst>
      <p:ext uri="{BB962C8B-B14F-4D97-AF65-F5344CB8AC3E}">
        <p14:creationId xmlns:p14="http://schemas.microsoft.com/office/powerpoint/2010/main" val="37776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auliflower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2310962" cy="4014299"/>
          </a:xfrm>
        </p:spPr>
      </p:pic>
      <p:pic>
        <p:nvPicPr>
          <p:cNvPr id="1026" name="Picture 2" descr="http://www.fitnessandfreebies.com/lowcarb/images/cauliflow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80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228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70" y="8382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beetroot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3657600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pumpkin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4784555" cy="4202812"/>
          </a:xfrm>
        </p:spPr>
      </p:pic>
    </p:spTree>
    <p:extLst>
      <p:ext uri="{BB962C8B-B14F-4D97-AF65-F5344CB8AC3E}">
        <p14:creationId xmlns:p14="http://schemas.microsoft.com/office/powerpoint/2010/main" val="11784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eggplant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2895600" cy="5454039"/>
          </a:xfrm>
        </p:spPr>
      </p:pic>
    </p:spTree>
    <p:extLst>
      <p:ext uri="{BB962C8B-B14F-4D97-AF65-F5344CB8AC3E}">
        <p14:creationId xmlns:p14="http://schemas.microsoft.com/office/powerpoint/2010/main" val="8821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maize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124200" cy="4899037"/>
          </a:xfrm>
        </p:spPr>
      </p:pic>
    </p:spTree>
    <p:extLst>
      <p:ext uri="{BB962C8B-B14F-4D97-AF65-F5344CB8AC3E}">
        <p14:creationId xmlns:p14="http://schemas.microsoft.com/office/powerpoint/2010/main" val="23693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ucumber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42714"/>
            <a:ext cx="3962400" cy="4747973"/>
          </a:xfrm>
        </p:spPr>
      </p:pic>
    </p:spTree>
    <p:extLst>
      <p:ext uri="{BB962C8B-B14F-4D97-AF65-F5344CB8AC3E}">
        <p14:creationId xmlns:p14="http://schemas.microsoft.com/office/powerpoint/2010/main" val="3391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andwich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51" y="2601583"/>
            <a:ext cx="3657298" cy="2797833"/>
          </a:xfrm>
        </p:spPr>
      </p:pic>
    </p:spTree>
    <p:extLst>
      <p:ext uri="{BB962C8B-B14F-4D97-AF65-F5344CB8AC3E}">
        <p14:creationId xmlns:p14="http://schemas.microsoft.com/office/powerpoint/2010/main" val="13371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4284776" cy="41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70" y="8382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tomato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2087881" cy="42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pumpkin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4784555" cy="4202812"/>
          </a:xfrm>
        </p:spPr>
      </p:pic>
    </p:spTree>
    <p:extLst>
      <p:ext uri="{BB962C8B-B14F-4D97-AF65-F5344CB8AC3E}">
        <p14:creationId xmlns:p14="http://schemas.microsoft.com/office/powerpoint/2010/main" val="26653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eggplant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2895600" cy="5454039"/>
          </a:xfrm>
        </p:spPr>
      </p:pic>
    </p:spTree>
    <p:extLst>
      <p:ext uri="{BB962C8B-B14F-4D97-AF65-F5344CB8AC3E}">
        <p14:creationId xmlns:p14="http://schemas.microsoft.com/office/powerpoint/2010/main" val="13335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paprika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3505200" cy="54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auliflower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2310962" cy="4014299"/>
          </a:xfrm>
        </p:spPr>
      </p:pic>
      <p:pic>
        <p:nvPicPr>
          <p:cNvPr id="1026" name="Picture 2" descr="http://www.fitnessandfreebies.com/lowcarb/images/cauliflow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80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228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arrot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403566" cy="4609447"/>
          </a:xfrm>
        </p:spPr>
      </p:pic>
    </p:spTree>
    <p:extLst>
      <p:ext uri="{BB962C8B-B14F-4D97-AF65-F5344CB8AC3E}">
        <p14:creationId xmlns:p14="http://schemas.microsoft.com/office/powerpoint/2010/main" val="40532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maize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124200" cy="4899037"/>
          </a:xfrm>
        </p:spPr>
      </p:pic>
    </p:spTree>
    <p:extLst>
      <p:ext uri="{BB962C8B-B14F-4D97-AF65-F5344CB8AC3E}">
        <p14:creationId xmlns:p14="http://schemas.microsoft.com/office/powerpoint/2010/main" val="2826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70" y="8382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beet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3657600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salad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" name="Picture 2" descr="http://worldartsme.com/images/green-salad-clipart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050759" cy="21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4284776" cy="41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ucumber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42714"/>
            <a:ext cx="3962400" cy="4747973"/>
          </a:xfrm>
        </p:spPr>
      </p:pic>
    </p:spTree>
    <p:extLst>
      <p:ext uri="{BB962C8B-B14F-4D97-AF65-F5344CB8AC3E}">
        <p14:creationId xmlns:p14="http://schemas.microsoft.com/office/powerpoint/2010/main" val="3326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76600"/>
            <a:ext cx="5318329" cy="2562544"/>
          </a:xfrm>
        </p:spPr>
      </p:pic>
    </p:spTree>
    <p:extLst>
      <p:ext uri="{BB962C8B-B14F-4D97-AF65-F5344CB8AC3E}">
        <p14:creationId xmlns:p14="http://schemas.microsoft.com/office/powerpoint/2010/main" val="32484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14600"/>
            <a:ext cx="4703233" cy="3527425"/>
          </a:xfrm>
        </p:spPr>
      </p:pic>
    </p:spTree>
    <p:extLst>
      <p:ext uri="{BB962C8B-B14F-4D97-AF65-F5344CB8AC3E}">
        <p14:creationId xmlns:p14="http://schemas.microsoft.com/office/powerpoint/2010/main" val="37773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266</TotalTime>
  <Words>113</Words>
  <Application>Microsoft Office PowerPoint</Application>
  <PresentationFormat>On-screen Show (4:3)</PresentationFormat>
  <Paragraphs>76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Adjacency</vt:lpstr>
      <vt:lpstr>Rainbow of Education Premium Worksheets for English        </vt:lpstr>
      <vt:lpstr>1. Basic international food</vt:lpstr>
      <vt:lpstr> noodles</vt:lpstr>
      <vt:lpstr> rice</vt:lpstr>
      <vt:lpstr> chicken</vt:lpstr>
      <vt:lpstr>sandwich</vt:lpstr>
      <vt:lpstr>salad</vt:lpstr>
      <vt:lpstr>fish</vt:lpstr>
      <vt:lpstr>egg</vt:lpstr>
      <vt:lpstr>soup</vt:lpstr>
      <vt:lpstr>porc</vt:lpstr>
      <vt:lpstr> beef</vt:lpstr>
      <vt:lpstr>potato</vt:lpstr>
      <vt:lpstr>French fries</vt:lpstr>
      <vt:lpstr>NOW, LET’S EXERCISE</vt:lpstr>
      <vt:lpstr> rice</vt:lpstr>
      <vt:lpstr> noodles</vt:lpstr>
      <vt:lpstr> chicken</vt:lpstr>
      <vt:lpstr>sandwich</vt:lpstr>
      <vt:lpstr>salad</vt:lpstr>
      <vt:lpstr>pork</vt:lpstr>
      <vt:lpstr>fish</vt:lpstr>
      <vt:lpstr>egg</vt:lpstr>
      <vt:lpstr>soup</vt:lpstr>
      <vt:lpstr> beef</vt:lpstr>
      <vt:lpstr>French fries</vt:lpstr>
      <vt:lpstr>potato</vt:lpstr>
      <vt:lpstr>fruits</vt:lpstr>
      <vt:lpstr>apple</vt:lpstr>
      <vt:lpstr>grapes</vt:lpstr>
      <vt:lpstr>mango</vt:lpstr>
      <vt:lpstr>watermelon</vt:lpstr>
      <vt:lpstr>pear</vt:lpstr>
      <vt:lpstr>banana</vt:lpstr>
      <vt:lpstr>cherry (cherries)</vt:lpstr>
      <vt:lpstr>strawberry (strawberries)</vt:lpstr>
      <vt:lpstr>orange</vt:lpstr>
      <vt:lpstr>pomegranate</vt:lpstr>
      <vt:lpstr>NOW, LET’S EXERCISE</vt:lpstr>
      <vt:lpstr>mango</vt:lpstr>
      <vt:lpstr>orange</vt:lpstr>
      <vt:lpstr>pomegranate</vt:lpstr>
      <vt:lpstr>strawberry</vt:lpstr>
      <vt:lpstr>cherry (cherries)</vt:lpstr>
      <vt:lpstr>banana</vt:lpstr>
      <vt:lpstr>pear</vt:lpstr>
      <vt:lpstr>paprika  </vt:lpstr>
      <vt:lpstr>watermelon</vt:lpstr>
      <vt:lpstr>grapes</vt:lpstr>
      <vt:lpstr>apple</vt:lpstr>
      <vt:lpstr>Vegetables</vt:lpstr>
      <vt:lpstr>tomato  </vt:lpstr>
      <vt:lpstr>carrot</vt:lpstr>
      <vt:lpstr>cauliflower </vt:lpstr>
      <vt:lpstr>beetroot  </vt:lpstr>
      <vt:lpstr>pumpkin </vt:lpstr>
      <vt:lpstr>eggplant  </vt:lpstr>
      <vt:lpstr>maize </vt:lpstr>
      <vt:lpstr>cucumber  </vt:lpstr>
      <vt:lpstr>radish  </vt:lpstr>
      <vt:lpstr>NOW, LET’S EXERCISE</vt:lpstr>
      <vt:lpstr>tomato  </vt:lpstr>
      <vt:lpstr>pumpkin </vt:lpstr>
      <vt:lpstr>eggplant  </vt:lpstr>
      <vt:lpstr>paprika  </vt:lpstr>
      <vt:lpstr>cauliflower </vt:lpstr>
      <vt:lpstr>carrot</vt:lpstr>
      <vt:lpstr>maize </vt:lpstr>
      <vt:lpstr>beet  </vt:lpstr>
      <vt:lpstr>radish  </vt:lpstr>
      <vt:lpstr>cucumber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Ton</dc:creator>
  <cp:lastModifiedBy>toshiba</cp:lastModifiedBy>
  <cp:revision>58</cp:revision>
  <dcterms:created xsi:type="dcterms:W3CDTF">2015-11-13T08:17:49Z</dcterms:created>
  <dcterms:modified xsi:type="dcterms:W3CDTF">2016-06-06T03:44:37Z</dcterms:modified>
</cp:coreProperties>
</file>