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5" r:id="rId6"/>
    <p:sldId id="264" r:id="rId7"/>
    <p:sldId id="266" r:id="rId8"/>
    <p:sldId id="262" r:id="rId9"/>
    <p:sldId id="261" r:id="rId10"/>
    <p:sldId id="269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HIBA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E33"/>
    <a:srgbClr val="4D4D4D"/>
    <a:srgbClr val="777777"/>
    <a:srgbClr val="20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2C055-DDA5-406D-9174-AC227D0D46A2}" type="doc">
      <dgm:prSet loTypeId="urn:microsoft.com/office/officeart/2005/8/layout/bProcess2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A4E62C-77F6-4367-AEDF-013A6622E68B}">
      <dgm:prSet phldrT="[Text]" custT="1"/>
      <dgm:spPr/>
      <dgm:t>
        <a:bodyPr/>
        <a:lstStyle/>
        <a:p>
          <a:r>
            <a:rPr lang="en-US" sz="1800" dirty="0" smtClean="0"/>
            <a:t>Tuesday</a:t>
          </a:r>
          <a:endParaRPr lang="en-US" sz="1800" dirty="0"/>
        </a:p>
      </dgm:t>
    </dgm:pt>
    <dgm:pt modelId="{55A1549D-824C-400E-9444-E7C29F75D634}" type="parTrans" cxnId="{B28654E3-6103-4197-9325-F9EC5527EA8E}">
      <dgm:prSet/>
      <dgm:spPr/>
      <dgm:t>
        <a:bodyPr/>
        <a:lstStyle/>
        <a:p>
          <a:endParaRPr lang="en-US" sz="1800"/>
        </a:p>
      </dgm:t>
    </dgm:pt>
    <dgm:pt modelId="{CDAE5BE7-02E7-4191-81EF-AA0B3E50616C}" type="sibTrans" cxnId="{B28654E3-6103-4197-9325-F9EC5527EA8E}">
      <dgm:prSet/>
      <dgm:spPr/>
      <dgm:t>
        <a:bodyPr/>
        <a:lstStyle/>
        <a:p>
          <a:endParaRPr lang="en-US" sz="1800"/>
        </a:p>
      </dgm:t>
    </dgm:pt>
    <dgm:pt modelId="{C7C1E084-E3CF-46AF-86F1-7D87446E50A6}">
      <dgm:prSet phldrT="[Text]" custT="1"/>
      <dgm:spPr/>
      <dgm:t>
        <a:bodyPr/>
        <a:lstStyle/>
        <a:p>
          <a:r>
            <a:rPr lang="en-US" sz="1800" dirty="0" smtClean="0"/>
            <a:t>so far</a:t>
          </a:r>
          <a:endParaRPr lang="en-US" sz="1800" dirty="0"/>
        </a:p>
      </dgm:t>
    </dgm:pt>
    <dgm:pt modelId="{9E0F947B-54D5-4CAB-B49A-1FB76E00EF5B}" type="parTrans" cxnId="{227AF370-B7AD-478A-A7BD-7082AAB81F51}">
      <dgm:prSet/>
      <dgm:spPr/>
      <dgm:t>
        <a:bodyPr/>
        <a:lstStyle/>
        <a:p>
          <a:endParaRPr lang="en-US" sz="1800"/>
        </a:p>
      </dgm:t>
    </dgm:pt>
    <dgm:pt modelId="{1F9FEAE1-1920-4FCC-9ABE-0BF7ACF09313}" type="sibTrans" cxnId="{227AF370-B7AD-478A-A7BD-7082AAB81F51}">
      <dgm:prSet/>
      <dgm:spPr/>
      <dgm:t>
        <a:bodyPr/>
        <a:lstStyle/>
        <a:p>
          <a:endParaRPr lang="en-US" sz="1800"/>
        </a:p>
      </dgm:t>
    </dgm:pt>
    <dgm:pt modelId="{904073CF-887E-46D7-9DB6-7E182AAE9BD7}">
      <dgm:prSet phldrT="[Text]" custT="1"/>
      <dgm:spPr/>
      <dgm:t>
        <a:bodyPr/>
        <a:lstStyle/>
        <a:p>
          <a:r>
            <a:rPr lang="en-US" sz="1800" dirty="0" smtClean="0"/>
            <a:t>for</a:t>
          </a:r>
          <a:endParaRPr lang="en-US" sz="1800" dirty="0"/>
        </a:p>
      </dgm:t>
    </dgm:pt>
    <dgm:pt modelId="{BF4DC383-65DD-4E65-BA7A-6A3630CC7DDD}" type="parTrans" cxnId="{05D91A5F-DF57-4125-B080-C302CDF2524F}">
      <dgm:prSet/>
      <dgm:spPr/>
      <dgm:t>
        <a:bodyPr/>
        <a:lstStyle/>
        <a:p>
          <a:endParaRPr lang="en-US" sz="1800"/>
        </a:p>
      </dgm:t>
    </dgm:pt>
    <dgm:pt modelId="{295F0A65-BC63-4A3D-A100-CB7A973FC215}" type="sibTrans" cxnId="{05D91A5F-DF57-4125-B080-C302CDF2524F}">
      <dgm:prSet/>
      <dgm:spPr/>
      <dgm:t>
        <a:bodyPr/>
        <a:lstStyle/>
        <a:p>
          <a:endParaRPr lang="en-US" sz="1800"/>
        </a:p>
      </dgm:t>
    </dgm:pt>
    <dgm:pt modelId="{CA1BBF72-17F1-4155-B099-A55CCA6E16A2}">
      <dgm:prSet phldrT="[Text]" custT="1"/>
      <dgm:spPr/>
      <dgm:t>
        <a:bodyPr/>
        <a:lstStyle/>
        <a:p>
          <a:r>
            <a:rPr lang="en-US" sz="1800" dirty="0" smtClean="0"/>
            <a:t>this morning</a:t>
          </a:r>
          <a:endParaRPr lang="en-US" sz="1800" dirty="0"/>
        </a:p>
      </dgm:t>
    </dgm:pt>
    <dgm:pt modelId="{25F53964-A449-4996-9C63-10DD30352997}" type="parTrans" cxnId="{AA6B81FB-B16E-4D70-BFAF-F12AB8935575}">
      <dgm:prSet/>
      <dgm:spPr/>
      <dgm:t>
        <a:bodyPr/>
        <a:lstStyle/>
        <a:p>
          <a:endParaRPr lang="en-US" sz="1800"/>
        </a:p>
      </dgm:t>
    </dgm:pt>
    <dgm:pt modelId="{C194AE23-8809-4D3A-9DD3-9FA2DDF454F5}" type="sibTrans" cxnId="{AA6B81FB-B16E-4D70-BFAF-F12AB8935575}">
      <dgm:prSet/>
      <dgm:spPr/>
      <dgm:t>
        <a:bodyPr/>
        <a:lstStyle/>
        <a:p>
          <a:endParaRPr lang="en-US" sz="1800"/>
        </a:p>
      </dgm:t>
    </dgm:pt>
    <dgm:pt modelId="{E7C8BCB2-6C40-4DCB-9C6A-655C9C7018F4}">
      <dgm:prSet phldrT="[Text]" custT="1"/>
      <dgm:spPr/>
      <dgm:t>
        <a:bodyPr/>
        <a:lstStyle/>
        <a:p>
          <a:r>
            <a:rPr lang="en-US" sz="1800" dirty="0" smtClean="0"/>
            <a:t>10 o’clock</a:t>
          </a:r>
          <a:endParaRPr lang="en-US" sz="1800" dirty="0"/>
        </a:p>
      </dgm:t>
    </dgm:pt>
    <dgm:pt modelId="{DB03B236-8C00-495F-8438-9695EA73251F}" type="parTrans" cxnId="{8DCA7BBC-8F26-40F3-AF7E-EA18ACA5B997}">
      <dgm:prSet/>
      <dgm:spPr/>
      <dgm:t>
        <a:bodyPr/>
        <a:lstStyle/>
        <a:p>
          <a:endParaRPr lang="en-US" sz="1800"/>
        </a:p>
      </dgm:t>
    </dgm:pt>
    <dgm:pt modelId="{E25074CC-89E8-4BA1-AEB1-8C04C593EB25}" type="sibTrans" cxnId="{8DCA7BBC-8F26-40F3-AF7E-EA18ACA5B997}">
      <dgm:prSet/>
      <dgm:spPr/>
      <dgm:t>
        <a:bodyPr/>
        <a:lstStyle/>
        <a:p>
          <a:endParaRPr lang="en-US" sz="1800"/>
        </a:p>
      </dgm:t>
    </dgm:pt>
    <dgm:pt modelId="{D9706010-43DA-4E75-B0C0-35FFE1762D6D}">
      <dgm:prSet phldrT="[Text]" custT="1"/>
      <dgm:spPr/>
      <dgm:t>
        <a:bodyPr/>
        <a:lstStyle/>
        <a:p>
          <a:r>
            <a:rPr lang="en-US" sz="1800" dirty="0" smtClean="0"/>
            <a:t>since</a:t>
          </a:r>
          <a:endParaRPr lang="en-US" sz="1800" dirty="0"/>
        </a:p>
      </dgm:t>
    </dgm:pt>
    <dgm:pt modelId="{17C8E002-506F-4E96-BBF2-22205090F240}" type="parTrans" cxnId="{00E82CAF-4E2E-478C-98BE-3B3CB59A1E12}">
      <dgm:prSet/>
      <dgm:spPr/>
      <dgm:t>
        <a:bodyPr/>
        <a:lstStyle/>
        <a:p>
          <a:endParaRPr lang="en-US" sz="1800"/>
        </a:p>
      </dgm:t>
    </dgm:pt>
    <dgm:pt modelId="{85ABF2B9-267C-4C6A-8089-8A50E3926721}" type="sibTrans" cxnId="{00E82CAF-4E2E-478C-98BE-3B3CB59A1E12}">
      <dgm:prSet/>
      <dgm:spPr/>
      <dgm:t>
        <a:bodyPr/>
        <a:lstStyle/>
        <a:p>
          <a:endParaRPr lang="en-US" sz="1800"/>
        </a:p>
      </dgm:t>
    </dgm:pt>
    <dgm:pt modelId="{7ED02962-FE44-4D49-A7FD-719C644F63B9}">
      <dgm:prSet phldrT="[Text]" custT="1"/>
      <dgm:spPr/>
      <dgm:t>
        <a:bodyPr/>
        <a:lstStyle/>
        <a:p>
          <a:r>
            <a:rPr lang="en-US" sz="1800" dirty="0" smtClean="0"/>
            <a:t>the</a:t>
          </a:r>
        </a:p>
        <a:p>
          <a:r>
            <a:rPr lang="en-US" sz="1800" dirty="0" smtClean="0"/>
            <a:t>past</a:t>
          </a:r>
          <a:endParaRPr lang="en-US" sz="1800" dirty="0"/>
        </a:p>
      </dgm:t>
    </dgm:pt>
    <dgm:pt modelId="{6178E212-4A75-428F-BBE7-51753537BC34}" type="parTrans" cxnId="{0825A8BE-BACA-41EC-9EEE-DE1170324D93}">
      <dgm:prSet/>
      <dgm:spPr/>
      <dgm:t>
        <a:bodyPr/>
        <a:lstStyle/>
        <a:p>
          <a:endParaRPr lang="en-US" sz="1800"/>
        </a:p>
      </dgm:t>
    </dgm:pt>
    <dgm:pt modelId="{86D11DF1-5748-44FE-B679-67D3136391FD}" type="sibTrans" cxnId="{0825A8BE-BACA-41EC-9EEE-DE1170324D93}">
      <dgm:prSet/>
      <dgm:spPr/>
      <dgm:t>
        <a:bodyPr/>
        <a:lstStyle/>
        <a:p>
          <a:endParaRPr lang="en-US" sz="1800"/>
        </a:p>
      </dgm:t>
    </dgm:pt>
    <dgm:pt modelId="{2171ADED-2C6E-40E7-ABCD-4CEF6D630FE7}">
      <dgm:prSet phldrT="[Text]" custT="1"/>
      <dgm:spPr/>
      <dgm:t>
        <a:bodyPr/>
        <a:lstStyle/>
        <a:p>
          <a:r>
            <a:rPr lang="en-US" sz="1800" dirty="0" smtClean="0"/>
            <a:t>a long time</a:t>
          </a:r>
          <a:endParaRPr lang="en-US" sz="1800" dirty="0"/>
        </a:p>
      </dgm:t>
    </dgm:pt>
    <dgm:pt modelId="{3D841BC4-D12F-49B2-A572-495B583A0935}" type="parTrans" cxnId="{C98F7AAA-A4BF-4FE5-8337-F0BDA472FD76}">
      <dgm:prSet/>
      <dgm:spPr/>
      <dgm:t>
        <a:bodyPr/>
        <a:lstStyle/>
        <a:p>
          <a:endParaRPr lang="en-US" sz="1800"/>
        </a:p>
      </dgm:t>
    </dgm:pt>
    <dgm:pt modelId="{28ECD307-A064-4C3D-9C3A-06D0BF2A3115}" type="sibTrans" cxnId="{C98F7AAA-A4BF-4FE5-8337-F0BDA472FD76}">
      <dgm:prSet/>
      <dgm:spPr/>
      <dgm:t>
        <a:bodyPr/>
        <a:lstStyle/>
        <a:p>
          <a:endParaRPr lang="en-US" sz="1800"/>
        </a:p>
      </dgm:t>
    </dgm:pt>
    <dgm:pt modelId="{6A433709-5CCA-4B3D-A770-A62CFA083221}">
      <dgm:prSet phldrT="[Text]" custT="1"/>
      <dgm:spPr/>
      <dgm:t>
        <a:bodyPr/>
        <a:lstStyle/>
        <a:p>
          <a:r>
            <a:rPr lang="en-US" sz="1800" dirty="0" smtClean="0"/>
            <a:t>the past year</a:t>
          </a:r>
          <a:endParaRPr lang="en-US" sz="1800" dirty="0"/>
        </a:p>
      </dgm:t>
    </dgm:pt>
    <dgm:pt modelId="{A7823736-2C06-4794-8310-988AD7AB76C5}" type="parTrans" cxnId="{3C149721-3792-47BE-8119-21A647830D9B}">
      <dgm:prSet/>
      <dgm:spPr/>
      <dgm:t>
        <a:bodyPr/>
        <a:lstStyle/>
        <a:p>
          <a:endParaRPr lang="en-US" sz="1800"/>
        </a:p>
      </dgm:t>
    </dgm:pt>
    <dgm:pt modelId="{54F3F988-55FE-4FD7-816E-8ED5A9197F2B}" type="sibTrans" cxnId="{3C149721-3792-47BE-8119-21A647830D9B}">
      <dgm:prSet/>
      <dgm:spPr/>
      <dgm:t>
        <a:bodyPr/>
        <a:lstStyle/>
        <a:p>
          <a:endParaRPr lang="en-US" sz="1800"/>
        </a:p>
      </dgm:t>
    </dgm:pt>
    <dgm:pt modelId="{3E3A8E03-C76B-4C7E-A930-64156F16F518}" type="pres">
      <dgm:prSet presAssocID="{C4D2C055-DDA5-406D-9174-AC227D0D46A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84C4EB1-86A3-49DE-B329-385EB2B055A9}" type="pres">
      <dgm:prSet presAssocID="{82A4E62C-77F6-4367-AEDF-013A6622E68B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E2B79-6549-425F-A585-848F5017AAEE}" type="pres">
      <dgm:prSet presAssocID="{CDAE5BE7-02E7-4191-81EF-AA0B3E50616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FCE3981-2AF9-41DE-A382-167D1C02698B}" type="pres">
      <dgm:prSet presAssocID="{C7C1E084-E3CF-46AF-86F1-7D87446E50A6}" presName="middleNode" presStyleCnt="0"/>
      <dgm:spPr/>
      <dgm:t>
        <a:bodyPr/>
        <a:lstStyle/>
        <a:p>
          <a:endParaRPr lang="en-US"/>
        </a:p>
      </dgm:t>
    </dgm:pt>
    <dgm:pt modelId="{95674592-ABA6-49E1-B1A3-7E0CDF7A6F21}" type="pres">
      <dgm:prSet presAssocID="{C7C1E084-E3CF-46AF-86F1-7D87446E50A6}" presName="padding" presStyleLbl="node1" presStyleIdx="0" presStyleCnt="9"/>
      <dgm:spPr/>
      <dgm:t>
        <a:bodyPr/>
        <a:lstStyle/>
        <a:p>
          <a:endParaRPr lang="en-US"/>
        </a:p>
      </dgm:t>
    </dgm:pt>
    <dgm:pt modelId="{4341B433-BB57-4EF2-AA7E-5DD0861187F1}" type="pres">
      <dgm:prSet presAssocID="{C7C1E084-E3CF-46AF-86F1-7D87446E50A6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34301-5913-42A6-B320-D52AF3BD04CD}" type="pres">
      <dgm:prSet presAssocID="{1F9FEAE1-1920-4FCC-9ABE-0BF7ACF09313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535ED65-5919-49A2-B96F-592EACCF1A1D}" type="pres">
      <dgm:prSet presAssocID="{904073CF-887E-46D7-9DB6-7E182AAE9BD7}" presName="middleNode" presStyleCnt="0"/>
      <dgm:spPr/>
      <dgm:t>
        <a:bodyPr/>
        <a:lstStyle/>
        <a:p>
          <a:endParaRPr lang="en-US"/>
        </a:p>
      </dgm:t>
    </dgm:pt>
    <dgm:pt modelId="{46776364-4CAC-46D7-9898-9984F6C655AD}" type="pres">
      <dgm:prSet presAssocID="{904073CF-887E-46D7-9DB6-7E182AAE9BD7}" presName="padding" presStyleLbl="node1" presStyleIdx="1" presStyleCnt="9"/>
      <dgm:spPr/>
      <dgm:t>
        <a:bodyPr/>
        <a:lstStyle/>
        <a:p>
          <a:endParaRPr lang="en-US"/>
        </a:p>
      </dgm:t>
    </dgm:pt>
    <dgm:pt modelId="{58C370A4-93BC-4E32-B176-F644A4575866}" type="pres">
      <dgm:prSet presAssocID="{904073CF-887E-46D7-9DB6-7E182AAE9BD7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FA4BD-BEEA-4EE0-8C45-8C21D9B5DD2A}" type="pres">
      <dgm:prSet presAssocID="{295F0A65-BC63-4A3D-A100-CB7A973FC215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801064F-1AA4-483D-871E-C26C941E8EBE}" type="pres">
      <dgm:prSet presAssocID="{CA1BBF72-17F1-4155-B099-A55CCA6E16A2}" presName="middleNode" presStyleCnt="0"/>
      <dgm:spPr/>
      <dgm:t>
        <a:bodyPr/>
        <a:lstStyle/>
        <a:p>
          <a:endParaRPr lang="en-US"/>
        </a:p>
      </dgm:t>
    </dgm:pt>
    <dgm:pt modelId="{517F5AD6-C904-4307-A059-976B43C04538}" type="pres">
      <dgm:prSet presAssocID="{CA1BBF72-17F1-4155-B099-A55CCA6E16A2}" presName="padding" presStyleLbl="node1" presStyleIdx="2" presStyleCnt="9"/>
      <dgm:spPr/>
      <dgm:t>
        <a:bodyPr/>
        <a:lstStyle/>
        <a:p>
          <a:endParaRPr lang="en-US"/>
        </a:p>
      </dgm:t>
    </dgm:pt>
    <dgm:pt modelId="{85D4D9D7-15CB-43AB-BB2A-FA011DF5A7BF}" type="pres">
      <dgm:prSet presAssocID="{CA1BBF72-17F1-4155-B099-A55CCA6E16A2}" presName="shape" presStyleLbl="node1" presStyleIdx="3" presStyleCnt="9" custScaleX="13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60445-EFC2-49F9-9EDA-7777CFFC7B63}" type="pres">
      <dgm:prSet presAssocID="{C194AE23-8809-4D3A-9DD3-9FA2DDF454F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9385F45-ADD1-42C7-8416-DA2065FC0B74}" type="pres">
      <dgm:prSet presAssocID="{E7C8BCB2-6C40-4DCB-9C6A-655C9C7018F4}" presName="middleNode" presStyleCnt="0"/>
      <dgm:spPr/>
      <dgm:t>
        <a:bodyPr/>
        <a:lstStyle/>
        <a:p>
          <a:endParaRPr lang="en-US"/>
        </a:p>
      </dgm:t>
    </dgm:pt>
    <dgm:pt modelId="{B0F24B1B-66E3-4582-97D3-31C28E99BEA5}" type="pres">
      <dgm:prSet presAssocID="{E7C8BCB2-6C40-4DCB-9C6A-655C9C7018F4}" presName="padding" presStyleLbl="node1" presStyleIdx="3" presStyleCnt="9"/>
      <dgm:spPr/>
      <dgm:t>
        <a:bodyPr/>
        <a:lstStyle/>
        <a:p>
          <a:endParaRPr lang="en-US"/>
        </a:p>
      </dgm:t>
    </dgm:pt>
    <dgm:pt modelId="{478B4EB9-FB58-4EDE-BCC6-BF2331C1E466}" type="pres">
      <dgm:prSet presAssocID="{E7C8BCB2-6C40-4DCB-9C6A-655C9C7018F4}" presName="shape" presStyleLbl="node1" presStyleIdx="4" presStyleCnt="9" custScaleX="117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D92F6-784D-4CB4-8777-8761ECED28D9}" type="pres">
      <dgm:prSet presAssocID="{E25074CC-89E8-4BA1-AEB1-8C04C593EB25}" presName="sibTrans" presStyleLbl="sibTrans2D1" presStyleIdx="4" presStyleCnt="8"/>
      <dgm:spPr/>
      <dgm:t>
        <a:bodyPr/>
        <a:lstStyle/>
        <a:p>
          <a:endParaRPr lang="en-US"/>
        </a:p>
      </dgm:t>
    </dgm:pt>
    <dgm:pt modelId="{AEFEEEEF-B113-4ACE-92B4-6B909C06B20B}" type="pres">
      <dgm:prSet presAssocID="{D9706010-43DA-4E75-B0C0-35FFE1762D6D}" presName="middleNode" presStyleCnt="0"/>
      <dgm:spPr/>
      <dgm:t>
        <a:bodyPr/>
        <a:lstStyle/>
        <a:p>
          <a:endParaRPr lang="en-US"/>
        </a:p>
      </dgm:t>
    </dgm:pt>
    <dgm:pt modelId="{B930D6CB-9CAC-4998-AE6A-2349E32517F8}" type="pres">
      <dgm:prSet presAssocID="{D9706010-43DA-4E75-B0C0-35FFE1762D6D}" presName="padding" presStyleLbl="node1" presStyleIdx="4" presStyleCnt="9"/>
      <dgm:spPr/>
      <dgm:t>
        <a:bodyPr/>
        <a:lstStyle/>
        <a:p>
          <a:endParaRPr lang="en-US"/>
        </a:p>
      </dgm:t>
    </dgm:pt>
    <dgm:pt modelId="{5A6534F9-B79A-4508-BADB-B3F2DC61B859}" type="pres">
      <dgm:prSet presAssocID="{D9706010-43DA-4E75-B0C0-35FFE1762D6D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4B519-0832-4EAD-9081-3857D8D0CC72}" type="pres">
      <dgm:prSet presAssocID="{85ABF2B9-267C-4C6A-8089-8A50E3926721}" presName="sibTrans" presStyleLbl="sibTrans2D1" presStyleIdx="5" presStyleCnt="8"/>
      <dgm:spPr/>
      <dgm:t>
        <a:bodyPr/>
        <a:lstStyle/>
        <a:p>
          <a:endParaRPr lang="en-US"/>
        </a:p>
      </dgm:t>
    </dgm:pt>
    <dgm:pt modelId="{059564CE-C478-4BAD-85C9-0F350189E01F}" type="pres">
      <dgm:prSet presAssocID="{7ED02962-FE44-4D49-A7FD-719C644F63B9}" presName="middleNode" presStyleCnt="0"/>
      <dgm:spPr/>
      <dgm:t>
        <a:bodyPr/>
        <a:lstStyle/>
        <a:p>
          <a:endParaRPr lang="en-US"/>
        </a:p>
      </dgm:t>
    </dgm:pt>
    <dgm:pt modelId="{0CD5183C-1CBE-4F8D-AA88-65AEF0912953}" type="pres">
      <dgm:prSet presAssocID="{7ED02962-FE44-4D49-A7FD-719C644F63B9}" presName="padding" presStyleLbl="node1" presStyleIdx="5" presStyleCnt="9"/>
      <dgm:spPr/>
      <dgm:t>
        <a:bodyPr/>
        <a:lstStyle/>
        <a:p>
          <a:endParaRPr lang="en-US"/>
        </a:p>
      </dgm:t>
    </dgm:pt>
    <dgm:pt modelId="{A5FC2695-F49C-4BB9-9DBC-6242E87FE904}" type="pres">
      <dgm:prSet presAssocID="{7ED02962-FE44-4D49-A7FD-719C644F63B9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A7A6-74FB-4B68-9866-08B70BE9C1DE}" type="pres">
      <dgm:prSet presAssocID="{86D11DF1-5748-44FE-B679-67D3136391F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FD40513F-DC9F-439F-A6F6-BF9D2E40E9A4}" type="pres">
      <dgm:prSet presAssocID="{2171ADED-2C6E-40E7-ABCD-4CEF6D630FE7}" presName="middleNode" presStyleCnt="0"/>
      <dgm:spPr/>
      <dgm:t>
        <a:bodyPr/>
        <a:lstStyle/>
        <a:p>
          <a:endParaRPr lang="en-US"/>
        </a:p>
      </dgm:t>
    </dgm:pt>
    <dgm:pt modelId="{612D56BD-CB86-4C27-BB5A-D6C34011C4EC}" type="pres">
      <dgm:prSet presAssocID="{2171ADED-2C6E-40E7-ABCD-4CEF6D630FE7}" presName="padding" presStyleLbl="node1" presStyleIdx="6" presStyleCnt="9"/>
      <dgm:spPr/>
      <dgm:t>
        <a:bodyPr/>
        <a:lstStyle/>
        <a:p>
          <a:endParaRPr lang="en-US"/>
        </a:p>
      </dgm:t>
    </dgm:pt>
    <dgm:pt modelId="{6B1B75DB-9E4F-45D8-85A5-6EEAC50F46F6}" type="pres">
      <dgm:prSet presAssocID="{2171ADED-2C6E-40E7-ABCD-4CEF6D630FE7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AA4B7-4CAA-4AF4-B26C-E8017FB24DE2}" type="pres">
      <dgm:prSet presAssocID="{28ECD307-A064-4C3D-9C3A-06D0BF2A3115}" presName="sibTrans" presStyleLbl="sibTrans2D1" presStyleIdx="7" presStyleCnt="8"/>
      <dgm:spPr/>
      <dgm:t>
        <a:bodyPr/>
        <a:lstStyle/>
        <a:p>
          <a:endParaRPr lang="en-US"/>
        </a:p>
      </dgm:t>
    </dgm:pt>
    <dgm:pt modelId="{575093CB-BD79-4547-9838-CA559B9D39B2}" type="pres">
      <dgm:prSet presAssocID="{6A433709-5CCA-4B3D-A770-A62CFA083221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B81FB-B16E-4D70-BFAF-F12AB8935575}" srcId="{C4D2C055-DDA5-406D-9174-AC227D0D46A2}" destId="{CA1BBF72-17F1-4155-B099-A55CCA6E16A2}" srcOrd="3" destOrd="0" parTransId="{25F53964-A449-4996-9C63-10DD30352997}" sibTransId="{C194AE23-8809-4D3A-9DD3-9FA2DDF454F5}"/>
    <dgm:cxn modelId="{D20AAA50-590B-4D76-BB0C-DF93FB63CA70}" type="presOf" srcId="{C7C1E084-E3CF-46AF-86F1-7D87446E50A6}" destId="{4341B433-BB57-4EF2-AA7E-5DD0861187F1}" srcOrd="0" destOrd="0" presId="urn:microsoft.com/office/officeart/2005/8/layout/bProcess2"/>
    <dgm:cxn modelId="{7B39611E-C995-4C7A-AC67-056CEA8D4E53}" type="presOf" srcId="{C4D2C055-DDA5-406D-9174-AC227D0D46A2}" destId="{3E3A8E03-C76B-4C7E-A930-64156F16F518}" srcOrd="0" destOrd="0" presId="urn:microsoft.com/office/officeart/2005/8/layout/bProcess2"/>
    <dgm:cxn modelId="{54B62ED1-E2ED-4282-A150-3C6AC3F68AA2}" type="presOf" srcId="{1F9FEAE1-1920-4FCC-9ABE-0BF7ACF09313}" destId="{B2B34301-5913-42A6-B320-D52AF3BD04CD}" srcOrd="0" destOrd="0" presId="urn:microsoft.com/office/officeart/2005/8/layout/bProcess2"/>
    <dgm:cxn modelId="{2D42955E-EEB1-408D-A6E7-F68EFA1AC2A7}" type="presOf" srcId="{D9706010-43DA-4E75-B0C0-35FFE1762D6D}" destId="{5A6534F9-B79A-4508-BADB-B3F2DC61B859}" srcOrd="0" destOrd="0" presId="urn:microsoft.com/office/officeart/2005/8/layout/bProcess2"/>
    <dgm:cxn modelId="{B28654E3-6103-4197-9325-F9EC5527EA8E}" srcId="{C4D2C055-DDA5-406D-9174-AC227D0D46A2}" destId="{82A4E62C-77F6-4367-AEDF-013A6622E68B}" srcOrd="0" destOrd="0" parTransId="{55A1549D-824C-400E-9444-E7C29F75D634}" sibTransId="{CDAE5BE7-02E7-4191-81EF-AA0B3E50616C}"/>
    <dgm:cxn modelId="{BABDD3B0-3861-4885-B581-42841F8389C8}" type="presOf" srcId="{904073CF-887E-46D7-9DB6-7E182AAE9BD7}" destId="{58C370A4-93BC-4E32-B176-F644A4575866}" srcOrd="0" destOrd="0" presId="urn:microsoft.com/office/officeart/2005/8/layout/bProcess2"/>
    <dgm:cxn modelId="{7198B65B-53E8-4317-8676-F7F1873404C3}" type="presOf" srcId="{82A4E62C-77F6-4367-AEDF-013A6622E68B}" destId="{384C4EB1-86A3-49DE-B329-385EB2B055A9}" srcOrd="0" destOrd="0" presId="urn:microsoft.com/office/officeart/2005/8/layout/bProcess2"/>
    <dgm:cxn modelId="{83EFC1E8-CE94-431F-AFB2-348C04CA95D6}" type="presOf" srcId="{295F0A65-BC63-4A3D-A100-CB7A973FC215}" destId="{C7FFA4BD-BEEA-4EE0-8C45-8C21D9B5DD2A}" srcOrd="0" destOrd="0" presId="urn:microsoft.com/office/officeart/2005/8/layout/bProcess2"/>
    <dgm:cxn modelId="{E00DB97C-6094-494F-91D1-21B28BCE1E14}" type="presOf" srcId="{C194AE23-8809-4D3A-9DD3-9FA2DDF454F5}" destId="{2B260445-EFC2-49F9-9EDA-7777CFFC7B63}" srcOrd="0" destOrd="0" presId="urn:microsoft.com/office/officeart/2005/8/layout/bProcess2"/>
    <dgm:cxn modelId="{05D91A5F-DF57-4125-B080-C302CDF2524F}" srcId="{C4D2C055-DDA5-406D-9174-AC227D0D46A2}" destId="{904073CF-887E-46D7-9DB6-7E182AAE9BD7}" srcOrd="2" destOrd="0" parTransId="{BF4DC383-65DD-4E65-BA7A-6A3630CC7DDD}" sibTransId="{295F0A65-BC63-4A3D-A100-CB7A973FC215}"/>
    <dgm:cxn modelId="{6ED08170-6E01-4C1A-A3AC-C24D77295C29}" type="presOf" srcId="{2171ADED-2C6E-40E7-ABCD-4CEF6D630FE7}" destId="{6B1B75DB-9E4F-45D8-85A5-6EEAC50F46F6}" srcOrd="0" destOrd="0" presId="urn:microsoft.com/office/officeart/2005/8/layout/bProcess2"/>
    <dgm:cxn modelId="{FC86338C-0CD1-44D3-B014-E36DCE1A4747}" type="presOf" srcId="{CDAE5BE7-02E7-4191-81EF-AA0B3E50616C}" destId="{DE5E2B79-6549-425F-A585-848F5017AAEE}" srcOrd="0" destOrd="0" presId="urn:microsoft.com/office/officeart/2005/8/layout/bProcess2"/>
    <dgm:cxn modelId="{B1E97A08-6292-4EAC-B8CF-812148D9D471}" type="presOf" srcId="{7ED02962-FE44-4D49-A7FD-719C644F63B9}" destId="{A5FC2695-F49C-4BB9-9DBC-6242E87FE904}" srcOrd="0" destOrd="0" presId="urn:microsoft.com/office/officeart/2005/8/layout/bProcess2"/>
    <dgm:cxn modelId="{B9427F73-D190-4B6B-8E15-0BE9CC50C326}" type="presOf" srcId="{28ECD307-A064-4C3D-9C3A-06D0BF2A3115}" destId="{CEBAA4B7-4CAA-4AF4-B26C-E8017FB24DE2}" srcOrd="0" destOrd="0" presId="urn:microsoft.com/office/officeart/2005/8/layout/bProcess2"/>
    <dgm:cxn modelId="{C98F7AAA-A4BF-4FE5-8337-F0BDA472FD76}" srcId="{C4D2C055-DDA5-406D-9174-AC227D0D46A2}" destId="{2171ADED-2C6E-40E7-ABCD-4CEF6D630FE7}" srcOrd="7" destOrd="0" parTransId="{3D841BC4-D12F-49B2-A572-495B583A0935}" sibTransId="{28ECD307-A064-4C3D-9C3A-06D0BF2A3115}"/>
    <dgm:cxn modelId="{0825A8BE-BACA-41EC-9EEE-DE1170324D93}" srcId="{C4D2C055-DDA5-406D-9174-AC227D0D46A2}" destId="{7ED02962-FE44-4D49-A7FD-719C644F63B9}" srcOrd="6" destOrd="0" parTransId="{6178E212-4A75-428F-BBE7-51753537BC34}" sibTransId="{86D11DF1-5748-44FE-B679-67D3136391FD}"/>
    <dgm:cxn modelId="{3B0289E9-71B1-48BB-A91D-214F361FB494}" type="presOf" srcId="{E25074CC-89E8-4BA1-AEB1-8C04C593EB25}" destId="{04BD92F6-784D-4CB4-8777-8761ECED28D9}" srcOrd="0" destOrd="0" presId="urn:microsoft.com/office/officeart/2005/8/layout/bProcess2"/>
    <dgm:cxn modelId="{9DF6303F-F9B5-4B34-AB47-E9C5F3350187}" type="presOf" srcId="{6A433709-5CCA-4B3D-A770-A62CFA083221}" destId="{575093CB-BD79-4547-9838-CA559B9D39B2}" srcOrd="0" destOrd="0" presId="urn:microsoft.com/office/officeart/2005/8/layout/bProcess2"/>
    <dgm:cxn modelId="{93C81636-DEAE-43E7-B44B-4C113A09C982}" type="presOf" srcId="{CA1BBF72-17F1-4155-B099-A55CCA6E16A2}" destId="{85D4D9D7-15CB-43AB-BB2A-FA011DF5A7BF}" srcOrd="0" destOrd="0" presId="urn:microsoft.com/office/officeart/2005/8/layout/bProcess2"/>
    <dgm:cxn modelId="{227AF370-B7AD-478A-A7BD-7082AAB81F51}" srcId="{C4D2C055-DDA5-406D-9174-AC227D0D46A2}" destId="{C7C1E084-E3CF-46AF-86F1-7D87446E50A6}" srcOrd="1" destOrd="0" parTransId="{9E0F947B-54D5-4CAB-B49A-1FB76E00EF5B}" sibTransId="{1F9FEAE1-1920-4FCC-9ABE-0BF7ACF09313}"/>
    <dgm:cxn modelId="{3C149721-3792-47BE-8119-21A647830D9B}" srcId="{C4D2C055-DDA5-406D-9174-AC227D0D46A2}" destId="{6A433709-5CCA-4B3D-A770-A62CFA083221}" srcOrd="8" destOrd="0" parTransId="{A7823736-2C06-4794-8310-988AD7AB76C5}" sibTransId="{54F3F988-55FE-4FD7-816E-8ED5A9197F2B}"/>
    <dgm:cxn modelId="{8DCA7BBC-8F26-40F3-AF7E-EA18ACA5B997}" srcId="{C4D2C055-DDA5-406D-9174-AC227D0D46A2}" destId="{E7C8BCB2-6C40-4DCB-9C6A-655C9C7018F4}" srcOrd="4" destOrd="0" parTransId="{DB03B236-8C00-495F-8438-9695EA73251F}" sibTransId="{E25074CC-89E8-4BA1-AEB1-8C04C593EB25}"/>
    <dgm:cxn modelId="{F2D6AAE1-2CBD-4D83-8D3C-48ABD70DA7DC}" type="presOf" srcId="{E7C8BCB2-6C40-4DCB-9C6A-655C9C7018F4}" destId="{478B4EB9-FB58-4EDE-BCC6-BF2331C1E466}" srcOrd="0" destOrd="0" presId="urn:microsoft.com/office/officeart/2005/8/layout/bProcess2"/>
    <dgm:cxn modelId="{3A5BA60B-EEC9-4611-A8A4-36CB50FF6094}" type="presOf" srcId="{85ABF2B9-267C-4C6A-8089-8A50E3926721}" destId="{01F4B519-0832-4EAD-9081-3857D8D0CC72}" srcOrd="0" destOrd="0" presId="urn:microsoft.com/office/officeart/2005/8/layout/bProcess2"/>
    <dgm:cxn modelId="{00E82CAF-4E2E-478C-98BE-3B3CB59A1E12}" srcId="{C4D2C055-DDA5-406D-9174-AC227D0D46A2}" destId="{D9706010-43DA-4E75-B0C0-35FFE1762D6D}" srcOrd="5" destOrd="0" parTransId="{17C8E002-506F-4E96-BBF2-22205090F240}" sibTransId="{85ABF2B9-267C-4C6A-8089-8A50E3926721}"/>
    <dgm:cxn modelId="{FCFABBE9-3507-4C16-B72C-AD6131E46C82}" type="presOf" srcId="{86D11DF1-5748-44FE-B679-67D3136391FD}" destId="{67D4A7A6-74FB-4B68-9866-08B70BE9C1DE}" srcOrd="0" destOrd="0" presId="urn:microsoft.com/office/officeart/2005/8/layout/bProcess2"/>
    <dgm:cxn modelId="{FC3A94D0-6117-4059-9550-7A7CE23B7283}" type="presParOf" srcId="{3E3A8E03-C76B-4C7E-A930-64156F16F518}" destId="{384C4EB1-86A3-49DE-B329-385EB2B055A9}" srcOrd="0" destOrd="0" presId="urn:microsoft.com/office/officeart/2005/8/layout/bProcess2"/>
    <dgm:cxn modelId="{8F08080F-5929-4258-9D25-6FEE2E8C838F}" type="presParOf" srcId="{3E3A8E03-C76B-4C7E-A930-64156F16F518}" destId="{DE5E2B79-6549-425F-A585-848F5017AAEE}" srcOrd="1" destOrd="0" presId="urn:microsoft.com/office/officeart/2005/8/layout/bProcess2"/>
    <dgm:cxn modelId="{4DF08D8F-3B07-4D43-BE46-EDB7F45FCD5E}" type="presParOf" srcId="{3E3A8E03-C76B-4C7E-A930-64156F16F518}" destId="{4FCE3981-2AF9-41DE-A382-167D1C02698B}" srcOrd="2" destOrd="0" presId="urn:microsoft.com/office/officeart/2005/8/layout/bProcess2"/>
    <dgm:cxn modelId="{45308A8E-3843-48C9-962C-97F951E5E8A0}" type="presParOf" srcId="{4FCE3981-2AF9-41DE-A382-167D1C02698B}" destId="{95674592-ABA6-49E1-B1A3-7E0CDF7A6F21}" srcOrd="0" destOrd="0" presId="urn:microsoft.com/office/officeart/2005/8/layout/bProcess2"/>
    <dgm:cxn modelId="{17817486-107F-42EF-8059-F0BF3919CCAD}" type="presParOf" srcId="{4FCE3981-2AF9-41DE-A382-167D1C02698B}" destId="{4341B433-BB57-4EF2-AA7E-5DD0861187F1}" srcOrd="1" destOrd="0" presId="urn:microsoft.com/office/officeart/2005/8/layout/bProcess2"/>
    <dgm:cxn modelId="{BE01D6D4-6B8B-4240-8302-560FAF5E0481}" type="presParOf" srcId="{3E3A8E03-C76B-4C7E-A930-64156F16F518}" destId="{B2B34301-5913-42A6-B320-D52AF3BD04CD}" srcOrd="3" destOrd="0" presId="urn:microsoft.com/office/officeart/2005/8/layout/bProcess2"/>
    <dgm:cxn modelId="{59095847-2DDB-440F-B4DC-F4331516A150}" type="presParOf" srcId="{3E3A8E03-C76B-4C7E-A930-64156F16F518}" destId="{D535ED65-5919-49A2-B96F-592EACCF1A1D}" srcOrd="4" destOrd="0" presId="urn:microsoft.com/office/officeart/2005/8/layout/bProcess2"/>
    <dgm:cxn modelId="{5839F149-018A-4F92-A18C-04C14254A0C7}" type="presParOf" srcId="{D535ED65-5919-49A2-B96F-592EACCF1A1D}" destId="{46776364-4CAC-46D7-9898-9984F6C655AD}" srcOrd="0" destOrd="0" presId="urn:microsoft.com/office/officeart/2005/8/layout/bProcess2"/>
    <dgm:cxn modelId="{13706DF1-9C68-4583-80B7-B86E67F54E25}" type="presParOf" srcId="{D535ED65-5919-49A2-B96F-592EACCF1A1D}" destId="{58C370A4-93BC-4E32-B176-F644A4575866}" srcOrd="1" destOrd="0" presId="urn:microsoft.com/office/officeart/2005/8/layout/bProcess2"/>
    <dgm:cxn modelId="{9B2F3A33-81AC-4679-BE62-870ED837B319}" type="presParOf" srcId="{3E3A8E03-C76B-4C7E-A930-64156F16F518}" destId="{C7FFA4BD-BEEA-4EE0-8C45-8C21D9B5DD2A}" srcOrd="5" destOrd="0" presId="urn:microsoft.com/office/officeart/2005/8/layout/bProcess2"/>
    <dgm:cxn modelId="{12D78CB7-35D0-4476-801F-12E56E1EF8C0}" type="presParOf" srcId="{3E3A8E03-C76B-4C7E-A930-64156F16F518}" destId="{7801064F-1AA4-483D-871E-C26C941E8EBE}" srcOrd="6" destOrd="0" presId="urn:microsoft.com/office/officeart/2005/8/layout/bProcess2"/>
    <dgm:cxn modelId="{9B678F92-D3A6-49EE-A36A-82905B0C00F9}" type="presParOf" srcId="{7801064F-1AA4-483D-871E-C26C941E8EBE}" destId="{517F5AD6-C904-4307-A059-976B43C04538}" srcOrd="0" destOrd="0" presId="urn:microsoft.com/office/officeart/2005/8/layout/bProcess2"/>
    <dgm:cxn modelId="{BECCA7DE-56A3-4016-B93E-00FE494A3437}" type="presParOf" srcId="{7801064F-1AA4-483D-871E-C26C941E8EBE}" destId="{85D4D9D7-15CB-43AB-BB2A-FA011DF5A7BF}" srcOrd="1" destOrd="0" presId="urn:microsoft.com/office/officeart/2005/8/layout/bProcess2"/>
    <dgm:cxn modelId="{7E2E152C-793C-452B-B50C-762A16AFBA13}" type="presParOf" srcId="{3E3A8E03-C76B-4C7E-A930-64156F16F518}" destId="{2B260445-EFC2-49F9-9EDA-7777CFFC7B63}" srcOrd="7" destOrd="0" presId="urn:microsoft.com/office/officeart/2005/8/layout/bProcess2"/>
    <dgm:cxn modelId="{756FE20B-E892-4191-9C80-821201BBAF0E}" type="presParOf" srcId="{3E3A8E03-C76B-4C7E-A930-64156F16F518}" destId="{E9385F45-ADD1-42C7-8416-DA2065FC0B74}" srcOrd="8" destOrd="0" presId="urn:microsoft.com/office/officeart/2005/8/layout/bProcess2"/>
    <dgm:cxn modelId="{021325D7-F8A6-4621-B114-A50B7AB13374}" type="presParOf" srcId="{E9385F45-ADD1-42C7-8416-DA2065FC0B74}" destId="{B0F24B1B-66E3-4582-97D3-31C28E99BEA5}" srcOrd="0" destOrd="0" presId="urn:microsoft.com/office/officeart/2005/8/layout/bProcess2"/>
    <dgm:cxn modelId="{E7DE6A4F-1F23-4BAB-9B44-60E2729B8A6D}" type="presParOf" srcId="{E9385F45-ADD1-42C7-8416-DA2065FC0B74}" destId="{478B4EB9-FB58-4EDE-BCC6-BF2331C1E466}" srcOrd="1" destOrd="0" presId="urn:microsoft.com/office/officeart/2005/8/layout/bProcess2"/>
    <dgm:cxn modelId="{A4A4D17B-1FB0-4B7D-BB02-052D4C41F130}" type="presParOf" srcId="{3E3A8E03-C76B-4C7E-A930-64156F16F518}" destId="{04BD92F6-784D-4CB4-8777-8761ECED28D9}" srcOrd="9" destOrd="0" presId="urn:microsoft.com/office/officeart/2005/8/layout/bProcess2"/>
    <dgm:cxn modelId="{B1DF6F16-B079-4A95-A88B-63A572896D66}" type="presParOf" srcId="{3E3A8E03-C76B-4C7E-A930-64156F16F518}" destId="{AEFEEEEF-B113-4ACE-92B4-6B909C06B20B}" srcOrd="10" destOrd="0" presId="urn:microsoft.com/office/officeart/2005/8/layout/bProcess2"/>
    <dgm:cxn modelId="{4F45E0C4-AE57-404E-9DB0-42E2A543ED77}" type="presParOf" srcId="{AEFEEEEF-B113-4ACE-92B4-6B909C06B20B}" destId="{B930D6CB-9CAC-4998-AE6A-2349E32517F8}" srcOrd="0" destOrd="0" presId="urn:microsoft.com/office/officeart/2005/8/layout/bProcess2"/>
    <dgm:cxn modelId="{EAB7D2FC-4B8E-44AC-9DC4-90E5EE2D6091}" type="presParOf" srcId="{AEFEEEEF-B113-4ACE-92B4-6B909C06B20B}" destId="{5A6534F9-B79A-4508-BADB-B3F2DC61B859}" srcOrd="1" destOrd="0" presId="urn:microsoft.com/office/officeart/2005/8/layout/bProcess2"/>
    <dgm:cxn modelId="{E6D5EA99-1B19-4A04-A423-C7EB41889164}" type="presParOf" srcId="{3E3A8E03-C76B-4C7E-A930-64156F16F518}" destId="{01F4B519-0832-4EAD-9081-3857D8D0CC72}" srcOrd="11" destOrd="0" presId="urn:microsoft.com/office/officeart/2005/8/layout/bProcess2"/>
    <dgm:cxn modelId="{A908B14A-DC23-4C64-8422-980DA14552AB}" type="presParOf" srcId="{3E3A8E03-C76B-4C7E-A930-64156F16F518}" destId="{059564CE-C478-4BAD-85C9-0F350189E01F}" srcOrd="12" destOrd="0" presId="urn:microsoft.com/office/officeart/2005/8/layout/bProcess2"/>
    <dgm:cxn modelId="{63ED1F2D-12C9-4064-A266-49359D5CCB16}" type="presParOf" srcId="{059564CE-C478-4BAD-85C9-0F350189E01F}" destId="{0CD5183C-1CBE-4F8D-AA88-65AEF0912953}" srcOrd="0" destOrd="0" presId="urn:microsoft.com/office/officeart/2005/8/layout/bProcess2"/>
    <dgm:cxn modelId="{4E9CD54F-1CAC-497D-AD7A-18754650F7FC}" type="presParOf" srcId="{059564CE-C478-4BAD-85C9-0F350189E01F}" destId="{A5FC2695-F49C-4BB9-9DBC-6242E87FE904}" srcOrd="1" destOrd="0" presId="urn:microsoft.com/office/officeart/2005/8/layout/bProcess2"/>
    <dgm:cxn modelId="{E8908F6F-63EF-40DA-84F8-5F49BBB7B832}" type="presParOf" srcId="{3E3A8E03-C76B-4C7E-A930-64156F16F518}" destId="{67D4A7A6-74FB-4B68-9866-08B70BE9C1DE}" srcOrd="13" destOrd="0" presId="urn:microsoft.com/office/officeart/2005/8/layout/bProcess2"/>
    <dgm:cxn modelId="{A8149C8C-F5AC-4C10-AA33-DBB140C54E0A}" type="presParOf" srcId="{3E3A8E03-C76B-4C7E-A930-64156F16F518}" destId="{FD40513F-DC9F-439F-A6F6-BF9D2E40E9A4}" srcOrd="14" destOrd="0" presId="urn:microsoft.com/office/officeart/2005/8/layout/bProcess2"/>
    <dgm:cxn modelId="{ECCE7074-869A-4861-913D-23FB10855EDF}" type="presParOf" srcId="{FD40513F-DC9F-439F-A6F6-BF9D2E40E9A4}" destId="{612D56BD-CB86-4C27-BB5A-D6C34011C4EC}" srcOrd="0" destOrd="0" presId="urn:microsoft.com/office/officeart/2005/8/layout/bProcess2"/>
    <dgm:cxn modelId="{99DC5046-A796-4303-8B66-1A0D150CE2CE}" type="presParOf" srcId="{FD40513F-DC9F-439F-A6F6-BF9D2E40E9A4}" destId="{6B1B75DB-9E4F-45D8-85A5-6EEAC50F46F6}" srcOrd="1" destOrd="0" presId="urn:microsoft.com/office/officeart/2005/8/layout/bProcess2"/>
    <dgm:cxn modelId="{E082ABE3-652C-47E0-B705-6455F31547A1}" type="presParOf" srcId="{3E3A8E03-C76B-4C7E-A930-64156F16F518}" destId="{CEBAA4B7-4CAA-4AF4-B26C-E8017FB24DE2}" srcOrd="15" destOrd="0" presId="urn:microsoft.com/office/officeart/2005/8/layout/bProcess2"/>
    <dgm:cxn modelId="{9637177F-E73E-4F8F-9EBC-6F74C9A7C6DE}" type="presParOf" srcId="{3E3A8E03-C76B-4C7E-A930-64156F16F518}" destId="{575093CB-BD79-4547-9838-CA559B9D39B2}" srcOrd="16" destOrd="0" presId="urn:microsoft.com/office/officeart/2005/8/layout/b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F1183-003D-4CA3-9F23-B6E2F399C94F}" type="doc">
      <dgm:prSet loTypeId="urn:microsoft.com/office/officeart/2005/8/layout/cycle6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029B74-0C69-4F6C-B481-3B74F92B8E3E}">
      <dgm:prSet phldrT="[Text]"/>
      <dgm:spPr/>
      <dgm:t>
        <a:bodyPr/>
        <a:lstStyle/>
        <a:p>
          <a:r>
            <a:rPr lang="en-US" smtClean="0"/>
            <a:t>No signal</a:t>
          </a:r>
          <a:endParaRPr lang="en-US" dirty="0"/>
        </a:p>
      </dgm:t>
    </dgm:pt>
    <dgm:pt modelId="{6A6F9495-9D6B-4ADC-907E-DCD8F0ED0BEC}" type="parTrans" cxnId="{3B704EE5-F3BE-47E8-8B8A-B862F01264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41E073-9EC9-4E14-BFD5-FA0C68A6D41C}" type="sibTrans" cxnId="{3B704EE5-F3BE-47E8-8B8A-B862F01264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D7A7BF-3DBC-42A6-9887-7E72032F56EF}">
      <dgm:prSet phldrT="[Text]"/>
      <dgm:spPr/>
      <dgm:t>
        <a:bodyPr/>
        <a:lstStyle/>
        <a:p>
          <a:r>
            <a:rPr lang="en-US" smtClean="0"/>
            <a:t>lately</a:t>
          </a:r>
          <a:endParaRPr lang="en-US" dirty="0"/>
        </a:p>
      </dgm:t>
    </dgm:pt>
    <dgm:pt modelId="{4F17F733-DFFF-4BD6-AAA6-6DC204114486}" type="parTrans" cxnId="{C7E00BB6-4C2E-4068-AED5-8BBAE339B4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A7170A-FE53-4685-BEDA-78F083F6EC0B}" type="sibTrans" cxnId="{C7E00BB6-4C2E-4068-AED5-8BBAE339B4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6E9B6B-CB26-454B-9924-42FE3FDD2633}">
      <dgm:prSet phldrT="[Text]"/>
      <dgm:spPr/>
      <dgm:t>
        <a:bodyPr/>
        <a:lstStyle/>
        <a:p>
          <a:r>
            <a:rPr lang="en-US" smtClean="0"/>
            <a:t>ever</a:t>
          </a:r>
          <a:endParaRPr lang="en-US" dirty="0"/>
        </a:p>
      </dgm:t>
    </dgm:pt>
    <dgm:pt modelId="{9D40D4BC-5323-4856-B7B4-98BB4DCE7A38}" type="parTrans" cxnId="{1E5B907D-0ACC-410E-A918-367E76050C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BEFDFA-5452-4F74-A673-B0A29557BCCB}" type="sibTrans" cxnId="{1E5B907D-0ACC-410E-A918-367E76050C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EEE668-32EA-408A-9033-48B385B66DD8}">
      <dgm:prSet phldrT="[Text]"/>
      <dgm:spPr/>
      <dgm:t>
        <a:bodyPr/>
        <a:lstStyle/>
        <a:p>
          <a:r>
            <a:rPr lang="en-US" smtClean="0"/>
            <a:t>yet</a:t>
          </a:r>
          <a:endParaRPr lang="en-US" dirty="0"/>
        </a:p>
      </dgm:t>
    </dgm:pt>
    <dgm:pt modelId="{6E698308-ACA0-40E4-AA8A-BDDB13B623F7}" type="parTrans" cxnId="{44740B09-DD83-43DB-962D-3B34FD7DD7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B32217-02CC-4FE4-862B-BDAF98EDB24B}" type="sibTrans" cxnId="{44740B09-DD83-43DB-962D-3B34FD7DD7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2F0176-7006-41E4-82B7-529C500352C5}">
      <dgm:prSet phldrT="[Text]"/>
      <dgm:spPr/>
      <dgm:t>
        <a:bodyPr/>
        <a:lstStyle/>
        <a:p>
          <a:r>
            <a:rPr lang="en-US" smtClean="0"/>
            <a:t>already</a:t>
          </a:r>
          <a:endParaRPr lang="en-US" dirty="0"/>
        </a:p>
      </dgm:t>
    </dgm:pt>
    <dgm:pt modelId="{A4243BCC-5ED1-4A1D-94E6-4F15EC271928}" type="parTrans" cxnId="{F5A7331D-C49D-45F3-BA30-160A735A5D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9A3BD5-EEF6-438C-9088-F00ECFB2B010}" type="sibTrans" cxnId="{F5A7331D-C49D-45F3-BA30-160A735A5D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C015D3-969A-4294-B2FC-ED92C6C2722F}">
      <dgm:prSet/>
      <dgm:spPr/>
      <dgm:t>
        <a:bodyPr/>
        <a:lstStyle/>
        <a:p>
          <a:r>
            <a:rPr lang="en-US" smtClean="0"/>
            <a:t>recently</a:t>
          </a:r>
          <a:endParaRPr lang="en-US" dirty="0"/>
        </a:p>
      </dgm:t>
    </dgm:pt>
    <dgm:pt modelId="{F5A6760E-D6C1-4618-98FE-764AB681ED50}" type="parTrans" cxnId="{72A52A5E-FE5F-4D13-8ECB-5EE4FA598E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736CF9-C6DB-4A35-8E30-FECB947DDF4E}" type="sibTrans" cxnId="{72A52A5E-FE5F-4D13-8ECB-5EE4FA598E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6739A2-775B-423C-9471-6FC8E394DE1B}">
      <dgm:prSet/>
      <dgm:spPr/>
      <dgm:t>
        <a:bodyPr/>
        <a:lstStyle/>
        <a:p>
          <a:r>
            <a:rPr lang="en-US" dirty="0" smtClean="0"/>
            <a:t>Just</a:t>
          </a:r>
          <a:endParaRPr lang="en-US" dirty="0"/>
        </a:p>
      </dgm:t>
    </dgm:pt>
    <dgm:pt modelId="{027B8A91-1D4E-4F2F-9466-A58F2ECAFC86}" type="parTrans" cxnId="{D59D9DB3-CF88-4D01-AB7B-27B193927B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C58CA3-AFD2-4489-B57A-7CC4693DEC3B}" type="sibTrans" cxnId="{D59D9DB3-CF88-4D01-AB7B-27B193927B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E7B9D0-9277-4B2F-AAFE-99D4128E6396}" type="pres">
      <dgm:prSet presAssocID="{540F1183-003D-4CA3-9F23-B6E2F399C9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8C59F-0BF0-488A-8916-2F66CB337ABB}" type="pres">
      <dgm:prSet presAssocID="{9C029B74-0C69-4F6C-B481-3B74F92B8E3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5E0B1-58C3-4967-AF9E-DBFA29E416FE}" type="pres">
      <dgm:prSet presAssocID="{9C029B74-0C69-4F6C-B481-3B74F92B8E3E}" presName="spNode" presStyleCnt="0"/>
      <dgm:spPr/>
      <dgm:t>
        <a:bodyPr/>
        <a:lstStyle/>
        <a:p>
          <a:endParaRPr lang="en-US"/>
        </a:p>
      </dgm:t>
    </dgm:pt>
    <dgm:pt modelId="{954EC3A1-9998-461D-A8C6-F963A765CFC3}" type="pres">
      <dgm:prSet presAssocID="{8441E073-9EC9-4E14-BFD5-FA0C68A6D41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5244780F-CCA1-455B-9775-048D4440FF47}" type="pres">
      <dgm:prSet presAssocID="{6FD7A7BF-3DBC-42A6-9887-7E72032F56E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40181-0A57-4553-BE6E-A02A84F90421}" type="pres">
      <dgm:prSet presAssocID="{6FD7A7BF-3DBC-42A6-9887-7E72032F56EF}" presName="spNode" presStyleCnt="0"/>
      <dgm:spPr/>
      <dgm:t>
        <a:bodyPr/>
        <a:lstStyle/>
        <a:p>
          <a:endParaRPr lang="en-US"/>
        </a:p>
      </dgm:t>
    </dgm:pt>
    <dgm:pt modelId="{C764C995-7884-40A3-961F-3CB1DED23875}" type="pres">
      <dgm:prSet presAssocID="{79A7170A-FE53-4685-BEDA-78F083F6EC0B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36922B3-0653-47DF-8A19-C9E1B534EB81}" type="pres">
      <dgm:prSet presAssocID="{F16739A2-775B-423C-9471-6FC8E394DE1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E6478-E46C-4B6F-B4DD-05909AB9B508}" type="pres">
      <dgm:prSet presAssocID="{F16739A2-775B-423C-9471-6FC8E394DE1B}" presName="spNode" presStyleCnt="0"/>
      <dgm:spPr/>
      <dgm:t>
        <a:bodyPr/>
        <a:lstStyle/>
        <a:p>
          <a:endParaRPr lang="en-US"/>
        </a:p>
      </dgm:t>
    </dgm:pt>
    <dgm:pt modelId="{E7778EB5-7881-4F02-9B92-C1CDD4A45256}" type="pres">
      <dgm:prSet presAssocID="{43C58CA3-AFD2-4489-B57A-7CC4693DEC3B}" presName="sibTrans" presStyleLbl="sibTrans1D1" presStyleIdx="2" presStyleCnt="7"/>
      <dgm:spPr/>
      <dgm:t>
        <a:bodyPr/>
        <a:lstStyle/>
        <a:p>
          <a:endParaRPr lang="en-US"/>
        </a:p>
      </dgm:t>
    </dgm:pt>
    <dgm:pt modelId="{A2CB5D90-1136-44A8-803D-EDA2C4C8E704}" type="pres">
      <dgm:prSet presAssocID="{F9C015D3-969A-4294-B2FC-ED92C6C2722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FA2ED-AEE1-4FEA-99EA-0D0C37B3A022}" type="pres">
      <dgm:prSet presAssocID="{F9C015D3-969A-4294-B2FC-ED92C6C2722F}" presName="spNode" presStyleCnt="0"/>
      <dgm:spPr/>
      <dgm:t>
        <a:bodyPr/>
        <a:lstStyle/>
        <a:p>
          <a:endParaRPr lang="en-US"/>
        </a:p>
      </dgm:t>
    </dgm:pt>
    <dgm:pt modelId="{747CBCDE-03E3-46D9-9A1F-63F97C4017FF}" type="pres">
      <dgm:prSet presAssocID="{41736CF9-C6DB-4A35-8E30-FECB947DDF4E}" presName="sibTrans" presStyleLbl="sibTrans1D1" presStyleIdx="3" presStyleCnt="7"/>
      <dgm:spPr/>
      <dgm:t>
        <a:bodyPr/>
        <a:lstStyle/>
        <a:p>
          <a:endParaRPr lang="en-US"/>
        </a:p>
      </dgm:t>
    </dgm:pt>
    <dgm:pt modelId="{AAA730F3-28AE-4A53-A73A-63E3669B5548}" type="pres">
      <dgm:prSet presAssocID="{C06E9B6B-CB26-454B-9924-42FE3FDD263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0F39D-5C8D-4BFB-AA54-6F0D3C6390A3}" type="pres">
      <dgm:prSet presAssocID="{C06E9B6B-CB26-454B-9924-42FE3FDD2633}" presName="spNode" presStyleCnt="0"/>
      <dgm:spPr/>
      <dgm:t>
        <a:bodyPr/>
        <a:lstStyle/>
        <a:p>
          <a:endParaRPr lang="en-US"/>
        </a:p>
      </dgm:t>
    </dgm:pt>
    <dgm:pt modelId="{9F45294B-844F-4318-A35A-47C6084CF931}" type="pres">
      <dgm:prSet presAssocID="{B1BEFDFA-5452-4F74-A673-B0A29557BCCB}" presName="sibTrans" presStyleLbl="sibTrans1D1" presStyleIdx="4" presStyleCnt="7"/>
      <dgm:spPr/>
      <dgm:t>
        <a:bodyPr/>
        <a:lstStyle/>
        <a:p>
          <a:endParaRPr lang="en-US"/>
        </a:p>
      </dgm:t>
    </dgm:pt>
    <dgm:pt modelId="{F032D014-4B51-4921-9144-EB117CB90565}" type="pres">
      <dgm:prSet presAssocID="{ADEEE668-32EA-408A-9033-48B385B66DD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E7D51-F3AF-41EB-8B23-4FC35D7515DC}" type="pres">
      <dgm:prSet presAssocID="{ADEEE668-32EA-408A-9033-48B385B66DD8}" presName="spNode" presStyleCnt="0"/>
      <dgm:spPr/>
      <dgm:t>
        <a:bodyPr/>
        <a:lstStyle/>
        <a:p>
          <a:endParaRPr lang="en-US"/>
        </a:p>
      </dgm:t>
    </dgm:pt>
    <dgm:pt modelId="{C5A41959-4867-46BC-958E-EF0429A55A1A}" type="pres">
      <dgm:prSet presAssocID="{5AB32217-02CC-4FE4-862B-BDAF98EDB24B}" presName="sibTrans" presStyleLbl="sibTrans1D1" presStyleIdx="5" presStyleCnt="7"/>
      <dgm:spPr/>
      <dgm:t>
        <a:bodyPr/>
        <a:lstStyle/>
        <a:p>
          <a:endParaRPr lang="en-US"/>
        </a:p>
      </dgm:t>
    </dgm:pt>
    <dgm:pt modelId="{6E812CE7-1611-4BCC-AE43-8B61DA517A65}" type="pres">
      <dgm:prSet presAssocID="{CC2F0176-7006-41E4-82B7-529C500352C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8B505-836C-4113-80ED-EB42418FA008}" type="pres">
      <dgm:prSet presAssocID="{CC2F0176-7006-41E4-82B7-529C500352C5}" presName="spNode" presStyleCnt="0"/>
      <dgm:spPr/>
      <dgm:t>
        <a:bodyPr/>
        <a:lstStyle/>
        <a:p>
          <a:endParaRPr lang="en-US"/>
        </a:p>
      </dgm:t>
    </dgm:pt>
    <dgm:pt modelId="{2F700FF1-9684-4FA8-AAD8-4EEE4D895687}" type="pres">
      <dgm:prSet presAssocID="{6D9A3BD5-EEF6-438C-9088-F00ECFB2B010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F239F1FF-1F9A-4FB9-B791-B3D35C525B58}" type="presOf" srcId="{43C58CA3-AFD2-4489-B57A-7CC4693DEC3B}" destId="{E7778EB5-7881-4F02-9B92-C1CDD4A45256}" srcOrd="0" destOrd="0" presId="urn:microsoft.com/office/officeart/2005/8/layout/cycle6"/>
    <dgm:cxn modelId="{E2CFF50B-B4EB-4432-A402-810377C68012}" type="presOf" srcId="{CC2F0176-7006-41E4-82B7-529C500352C5}" destId="{6E812CE7-1611-4BCC-AE43-8B61DA517A65}" srcOrd="0" destOrd="0" presId="urn:microsoft.com/office/officeart/2005/8/layout/cycle6"/>
    <dgm:cxn modelId="{6EC81EBA-A989-42A1-B219-FD4BD90F40F6}" type="presOf" srcId="{8441E073-9EC9-4E14-BFD5-FA0C68A6D41C}" destId="{954EC3A1-9998-461D-A8C6-F963A765CFC3}" srcOrd="0" destOrd="0" presId="urn:microsoft.com/office/officeart/2005/8/layout/cycle6"/>
    <dgm:cxn modelId="{1E5B907D-0ACC-410E-A918-367E76050C4C}" srcId="{540F1183-003D-4CA3-9F23-B6E2F399C94F}" destId="{C06E9B6B-CB26-454B-9924-42FE3FDD2633}" srcOrd="4" destOrd="0" parTransId="{9D40D4BC-5323-4856-B7B4-98BB4DCE7A38}" sibTransId="{B1BEFDFA-5452-4F74-A673-B0A29557BCCB}"/>
    <dgm:cxn modelId="{ED76331A-B294-47C3-8038-DBDAF749D0F4}" type="presOf" srcId="{5AB32217-02CC-4FE4-862B-BDAF98EDB24B}" destId="{C5A41959-4867-46BC-958E-EF0429A55A1A}" srcOrd="0" destOrd="0" presId="urn:microsoft.com/office/officeart/2005/8/layout/cycle6"/>
    <dgm:cxn modelId="{E8FB0D99-CB9A-4ECD-B2E0-D360980F5474}" type="presOf" srcId="{6D9A3BD5-EEF6-438C-9088-F00ECFB2B010}" destId="{2F700FF1-9684-4FA8-AAD8-4EEE4D895687}" srcOrd="0" destOrd="0" presId="urn:microsoft.com/office/officeart/2005/8/layout/cycle6"/>
    <dgm:cxn modelId="{3B704EE5-F3BE-47E8-8B8A-B862F01264F5}" srcId="{540F1183-003D-4CA3-9F23-B6E2F399C94F}" destId="{9C029B74-0C69-4F6C-B481-3B74F92B8E3E}" srcOrd="0" destOrd="0" parTransId="{6A6F9495-9D6B-4ADC-907E-DCD8F0ED0BEC}" sibTransId="{8441E073-9EC9-4E14-BFD5-FA0C68A6D41C}"/>
    <dgm:cxn modelId="{8E9EECA7-3D27-47A5-B6D5-B97B848FF2C3}" type="presOf" srcId="{41736CF9-C6DB-4A35-8E30-FECB947DDF4E}" destId="{747CBCDE-03E3-46D9-9A1F-63F97C4017FF}" srcOrd="0" destOrd="0" presId="urn:microsoft.com/office/officeart/2005/8/layout/cycle6"/>
    <dgm:cxn modelId="{A3CCE45E-565D-4242-BC8D-6ED1356767DD}" type="presOf" srcId="{C06E9B6B-CB26-454B-9924-42FE3FDD2633}" destId="{AAA730F3-28AE-4A53-A73A-63E3669B5548}" srcOrd="0" destOrd="0" presId="urn:microsoft.com/office/officeart/2005/8/layout/cycle6"/>
    <dgm:cxn modelId="{F5A7331D-C49D-45F3-BA30-160A735A5DA5}" srcId="{540F1183-003D-4CA3-9F23-B6E2F399C94F}" destId="{CC2F0176-7006-41E4-82B7-529C500352C5}" srcOrd="6" destOrd="0" parTransId="{A4243BCC-5ED1-4A1D-94E6-4F15EC271928}" sibTransId="{6D9A3BD5-EEF6-438C-9088-F00ECFB2B010}"/>
    <dgm:cxn modelId="{379BD605-F20B-4D41-AED7-1348D781139E}" type="presOf" srcId="{ADEEE668-32EA-408A-9033-48B385B66DD8}" destId="{F032D014-4B51-4921-9144-EB117CB90565}" srcOrd="0" destOrd="0" presId="urn:microsoft.com/office/officeart/2005/8/layout/cycle6"/>
    <dgm:cxn modelId="{72A52A5E-FE5F-4D13-8ECB-5EE4FA598E75}" srcId="{540F1183-003D-4CA3-9F23-B6E2F399C94F}" destId="{F9C015D3-969A-4294-B2FC-ED92C6C2722F}" srcOrd="3" destOrd="0" parTransId="{F5A6760E-D6C1-4618-98FE-764AB681ED50}" sibTransId="{41736CF9-C6DB-4A35-8E30-FECB947DDF4E}"/>
    <dgm:cxn modelId="{62C36306-5170-45B3-AADF-93BF7D9906F4}" type="presOf" srcId="{9C029B74-0C69-4F6C-B481-3B74F92B8E3E}" destId="{0908C59F-0BF0-488A-8916-2F66CB337ABB}" srcOrd="0" destOrd="0" presId="urn:microsoft.com/office/officeart/2005/8/layout/cycle6"/>
    <dgm:cxn modelId="{68ABBEF6-DE31-4FEE-A464-4DB507BE96CE}" type="presOf" srcId="{F16739A2-775B-423C-9471-6FC8E394DE1B}" destId="{B36922B3-0653-47DF-8A19-C9E1B534EB81}" srcOrd="0" destOrd="0" presId="urn:microsoft.com/office/officeart/2005/8/layout/cycle6"/>
    <dgm:cxn modelId="{C7E00BB6-4C2E-4068-AED5-8BBAE339B45E}" srcId="{540F1183-003D-4CA3-9F23-B6E2F399C94F}" destId="{6FD7A7BF-3DBC-42A6-9887-7E72032F56EF}" srcOrd="1" destOrd="0" parTransId="{4F17F733-DFFF-4BD6-AAA6-6DC204114486}" sibTransId="{79A7170A-FE53-4685-BEDA-78F083F6EC0B}"/>
    <dgm:cxn modelId="{E2D45A85-468C-4CD2-BA4C-D24AEF2E08FC}" type="presOf" srcId="{F9C015D3-969A-4294-B2FC-ED92C6C2722F}" destId="{A2CB5D90-1136-44A8-803D-EDA2C4C8E704}" srcOrd="0" destOrd="0" presId="urn:microsoft.com/office/officeart/2005/8/layout/cycle6"/>
    <dgm:cxn modelId="{C1149F8A-1FAB-4B4C-94A4-45CCCA30F30F}" type="presOf" srcId="{540F1183-003D-4CA3-9F23-B6E2F399C94F}" destId="{C4E7B9D0-9277-4B2F-AAFE-99D4128E6396}" srcOrd="0" destOrd="0" presId="urn:microsoft.com/office/officeart/2005/8/layout/cycle6"/>
    <dgm:cxn modelId="{D5EEBE05-7D83-4D3E-A320-3C489557B2DE}" type="presOf" srcId="{B1BEFDFA-5452-4F74-A673-B0A29557BCCB}" destId="{9F45294B-844F-4318-A35A-47C6084CF931}" srcOrd="0" destOrd="0" presId="urn:microsoft.com/office/officeart/2005/8/layout/cycle6"/>
    <dgm:cxn modelId="{D59D9DB3-CF88-4D01-AB7B-27B193927B75}" srcId="{540F1183-003D-4CA3-9F23-B6E2F399C94F}" destId="{F16739A2-775B-423C-9471-6FC8E394DE1B}" srcOrd="2" destOrd="0" parTransId="{027B8A91-1D4E-4F2F-9466-A58F2ECAFC86}" sibTransId="{43C58CA3-AFD2-4489-B57A-7CC4693DEC3B}"/>
    <dgm:cxn modelId="{44740B09-DD83-43DB-962D-3B34FD7DD7C3}" srcId="{540F1183-003D-4CA3-9F23-B6E2F399C94F}" destId="{ADEEE668-32EA-408A-9033-48B385B66DD8}" srcOrd="5" destOrd="0" parTransId="{6E698308-ACA0-40E4-AA8A-BDDB13B623F7}" sibTransId="{5AB32217-02CC-4FE4-862B-BDAF98EDB24B}"/>
    <dgm:cxn modelId="{C9CF8EC6-6D99-478F-A4E7-D81266376E70}" type="presOf" srcId="{79A7170A-FE53-4685-BEDA-78F083F6EC0B}" destId="{C764C995-7884-40A3-961F-3CB1DED23875}" srcOrd="0" destOrd="0" presId="urn:microsoft.com/office/officeart/2005/8/layout/cycle6"/>
    <dgm:cxn modelId="{043C6B01-8630-40A8-A2C9-5FC782E208C8}" type="presOf" srcId="{6FD7A7BF-3DBC-42A6-9887-7E72032F56EF}" destId="{5244780F-CCA1-455B-9775-048D4440FF47}" srcOrd="0" destOrd="0" presId="urn:microsoft.com/office/officeart/2005/8/layout/cycle6"/>
    <dgm:cxn modelId="{D230920A-19C6-4C1D-9906-79C0E827A0B6}" type="presParOf" srcId="{C4E7B9D0-9277-4B2F-AAFE-99D4128E6396}" destId="{0908C59F-0BF0-488A-8916-2F66CB337ABB}" srcOrd="0" destOrd="0" presId="urn:microsoft.com/office/officeart/2005/8/layout/cycle6"/>
    <dgm:cxn modelId="{FE9E07FD-C3CE-4A02-9E20-186E95BF0A52}" type="presParOf" srcId="{C4E7B9D0-9277-4B2F-AAFE-99D4128E6396}" destId="{2BE5E0B1-58C3-4967-AF9E-DBFA29E416FE}" srcOrd="1" destOrd="0" presId="urn:microsoft.com/office/officeart/2005/8/layout/cycle6"/>
    <dgm:cxn modelId="{56D0E315-CDC1-411D-AF45-8D02339567F2}" type="presParOf" srcId="{C4E7B9D0-9277-4B2F-AAFE-99D4128E6396}" destId="{954EC3A1-9998-461D-A8C6-F963A765CFC3}" srcOrd="2" destOrd="0" presId="urn:microsoft.com/office/officeart/2005/8/layout/cycle6"/>
    <dgm:cxn modelId="{C9B9E778-4453-4058-9905-52B51456AE3E}" type="presParOf" srcId="{C4E7B9D0-9277-4B2F-AAFE-99D4128E6396}" destId="{5244780F-CCA1-455B-9775-048D4440FF47}" srcOrd="3" destOrd="0" presId="urn:microsoft.com/office/officeart/2005/8/layout/cycle6"/>
    <dgm:cxn modelId="{E0B515A1-1AE4-46CD-A96C-BBF3C0A9CDBA}" type="presParOf" srcId="{C4E7B9D0-9277-4B2F-AAFE-99D4128E6396}" destId="{66D40181-0A57-4553-BE6E-A02A84F90421}" srcOrd="4" destOrd="0" presId="urn:microsoft.com/office/officeart/2005/8/layout/cycle6"/>
    <dgm:cxn modelId="{1A4CC6F7-C897-4B28-9F4F-C3E91FAD6EB1}" type="presParOf" srcId="{C4E7B9D0-9277-4B2F-AAFE-99D4128E6396}" destId="{C764C995-7884-40A3-961F-3CB1DED23875}" srcOrd="5" destOrd="0" presId="urn:microsoft.com/office/officeart/2005/8/layout/cycle6"/>
    <dgm:cxn modelId="{420DF9E3-1CD9-4D35-A4BC-79439333D161}" type="presParOf" srcId="{C4E7B9D0-9277-4B2F-AAFE-99D4128E6396}" destId="{B36922B3-0653-47DF-8A19-C9E1B534EB81}" srcOrd="6" destOrd="0" presId="urn:microsoft.com/office/officeart/2005/8/layout/cycle6"/>
    <dgm:cxn modelId="{68828414-D83C-4007-847A-10222546FEAA}" type="presParOf" srcId="{C4E7B9D0-9277-4B2F-AAFE-99D4128E6396}" destId="{3D0E6478-E46C-4B6F-B4DD-05909AB9B508}" srcOrd="7" destOrd="0" presId="urn:microsoft.com/office/officeart/2005/8/layout/cycle6"/>
    <dgm:cxn modelId="{0A60B606-7A59-4CAB-A385-6292155E032C}" type="presParOf" srcId="{C4E7B9D0-9277-4B2F-AAFE-99D4128E6396}" destId="{E7778EB5-7881-4F02-9B92-C1CDD4A45256}" srcOrd="8" destOrd="0" presId="urn:microsoft.com/office/officeart/2005/8/layout/cycle6"/>
    <dgm:cxn modelId="{A6F4B103-B4FB-40C0-BA82-8D0794C4BA2A}" type="presParOf" srcId="{C4E7B9D0-9277-4B2F-AAFE-99D4128E6396}" destId="{A2CB5D90-1136-44A8-803D-EDA2C4C8E704}" srcOrd="9" destOrd="0" presId="urn:microsoft.com/office/officeart/2005/8/layout/cycle6"/>
    <dgm:cxn modelId="{BDF0DFDC-572A-4D20-A9E3-9E5FEB1AF078}" type="presParOf" srcId="{C4E7B9D0-9277-4B2F-AAFE-99D4128E6396}" destId="{820FA2ED-AEE1-4FEA-99EA-0D0C37B3A022}" srcOrd="10" destOrd="0" presId="urn:microsoft.com/office/officeart/2005/8/layout/cycle6"/>
    <dgm:cxn modelId="{CD6F0528-181B-41D4-80DA-6A6EA78FA585}" type="presParOf" srcId="{C4E7B9D0-9277-4B2F-AAFE-99D4128E6396}" destId="{747CBCDE-03E3-46D9-9A1F-63F97C4017FF}" srcOrd="11" destOrd="0" presId="urn:microsoft.com/office/officeart/2005/8/layout/cycle6"/>
    <dgm:cxn modelId="{D577284F-60C4-46F0-8D5E-EF5977D0289D}" type="presParOf" srcId="{C4E7B9D0-9277-4B2F-AAFE-99D4128E6396}" destId="{AAA730F3-28AE-4A53-A73A-63E3669B5548}" srcOrd="12" destOrd="0" presId="urn:microsoft.com/office/officeart/2005/8/layout/cycle6"/>
    <dgm:cxn modelId="{C4A28286-9837-4D21-8046-37923DEF3156}" type="presParOf" srcId="{C4E7B9D0-9277-4B2F-AAFE-99D4128E6396}" destId="{8090F39D-5C8D-4BFB-AA54-6F0D3C6390A3}" srcOrd="13" destOrd="0" presId="urn:microsoft.com/office/officeart/2005/8/layout/cycle6"/>
    <dgm:cxn modelId="{CD41B984-1BDC-4BD3-B45F-91B6EAC08F0D}" type="presParOf" srcId="{C4E7B9D0-9277-4B2F-AAFE-99D4128E6396}" destId="{9F45294B-844F-4318-A35A-47C6084CF931}" srcOrd="14" destOrd="0" presId="urn:microsoft.com/office/officeart/2005/8/layout/cycle6"/>
    <dgm:cxn modelId="{B655B799-26FA-46CA-AB26-5D2617DFEC76}" type="presParOf" srcId="{C4E7B9D0-9277-4B2F-AAFE-99D4128E6396}" destId="{F032D014-4B51-4921-9144-EB117CB90565}" srcOrd="15" destOrd="0" presId="urn:microsoft.com/office/officeart/2005/8/layout/cycle6"/>
    <dgm:cxn modelId="{99F03EC5-9600-4B86-8473-DA9293DE7C31}" type="presParOf" srcId="{C4E7B9D0-9277-4B2F-AAFE-99D4128E6396}" destId="{782E7D51-F3AF-41EB-8B23-4FC35D7515DC}" srcOrd="16" destOrd="0" presId="urn:microsoft.com/office/officeart/2005/8/layout/cycle6"/>
    <dgm:cxn modelId="{8BBE5D2B-BF95-4E5C-A872-75D5E1EB8CBE}" type="presParOf" srcId="{C4E7B9D0-9277-4B2F-AAFE-99D4128E6396}" destId="{C5A41959-4867-46BC-958E-EF0429A55A1A}" srcOrd="17" destOrd="0" presId="urn:microsoft.com/office/officeart/2005/8/layout/cycle6"/>
    <dgm:cxn modelId="{6F48432D-2A9E-4B56-B7E3-45A6CF2D5DF8}" type="presParOf" srcId="{C4E7B9D0-9277-4B2F-AAFE-99D4128E6396}" destId="{6E812CE7-1611-4BCC-AE43-8B61DA517A65}" srcOrd="18" destOrd="0" presId="urn:microsoft.com/office/officeart/2005/8/layout/cycle6"/>
    <dgm:cxn modelId="{625B3D2C-38EE-468E-8612-65C56147E864}" type="presParOf" srcId="{C4E7B9D0-9277-4B2F-AAFE-99D4128E6396}" destId="{D948B505-836C-4113-80ED-EB42418FA008}" srcOrd="19" destOrd="0" presId="urn:microsoft.com/office/officeart/2005/8/layout/cycle6"/>
    <dgm:cxn modelId="{EABD02F3-CCC4-4B4D-A79E-06E2BA1FD289}" type="presParOf" srcId="{C4E7B9D0-9277-4B2F-AAFE-99D4128E6396}" destId="{2F700FF1-9684-4FA8-AAD8-4EEE4D895687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2CEFF-6CB9-4001-AB9F-77FFB902E829}" type="doc">
      <dgm:prSet loTypeId="urn:microsoft.com/office/officeart/2005/8/layout/cycle1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3668703-28B2-4036-A2FD-FB0EFB3E3E40}">
      <dgm:prSet phldrT="[Text]"/>
      <dgm:spPr/>
      <dgm:t>
        <a:bodyPr/>
        <a:lstStyle/>
        <a:p>
          <a:r>
            <a:rPr lang="en-US" dirty="0" smtClean="0"/>
            <a:t>He has just finished his project.</a:t>
          </a:r>
          <a:endParaRPr lang="en-US" dirty="0"/>
        </a:p>
      </dgm:t>
    </dgm:pt>
    <dgm:pt modelId="{D5EB7301-E93E-4625-9759-58E0409BF0AC}" type="parTrans" cxnId="{42AF9357-EF9A-4E5D-92FF-6C92B0BA6C07}">
      <dgm:prSet/>
      <dgm:spPr/>
      <dgm:t>
        <a:bodyPr/>
        <a:lstStyle/>
        <a:p>
          <a:endParaRPr lang="en-US"/>
        </a:p>
      </dgm:t>
    </dgm:pt>
    <dgm:pt modelId="{8A272FC6-657A-4088-9B39-BF466B9F0688}" type="sibTrans" cxnId="{42AF9357-EF9A-4E5D-92FF-6C92B0BA6C07}">
      <dgm:prSet/>
      <dgm:spPr/>
      <dgm:t>
        <a:bodyPr/>
        <a:lstStyle/>
        <a:p>
          <a:endParaRPr lang="en-US"/>
        </a:p>
      </dgm:t>
    </dgm:pt>
    <dgm:pt modelId="{6FC19D49-B601-4872-B4F0-066C3EFE9ABF}">
      <dgm:prSet phldrT="[Text]"/>
      <dgm:spPr/>
      <dgm:t>
        <a:bodyPr/>
        <a:lstStyle/>
        <a:p>
          <a:r>
            <a:rPr lang="en-US" dirty="0" smtClean="0"/>
            <a:t>The books have not arrived yet.</a:t>
          </a:r>
          <a:endParaRPr lang="en-US" dirty="0"/>
        </a:p>
      </dgm:t>
    </dgm:pt>
    <dgm:pt modelId="{B3DE8AA8-7E56-453B-9567-4F4CB4C19BF0}" type="parTrans" cxnId="{70D6B80C-B12E-4330-B643-093F0D17AF97}">
      <dgm:prSet/>
      <dgm:spPr/>
      <dgm:t>
        <a:bodyPr/>
        <a:lstStyle/>
        <a:p>
          <a:endParaRPr lang="en-US"/>
        </a:p>
      </dgm:t>
    </dgm:pt>
    <dgm:pt modelId="{9DA794CC-EB8C-4BF8-A80A-81992226CB33}" type="sibTrans" cxnId="{70D6B80C-B12E-4330-B643-093F0D17AF97}">
      <dgm:prSet/>
      <dgm:spPr/>
      <dgm:t>
        <a:bodyPr/>
        <a:lstStyle/>
        <a:p>
          <a:endParaRPr lang="en-US"/>
        </a:p>
      </dgm:t>
    </dgm:pt>
    <dgm:pt modelId="{DD3D6576-22FA-4D03-A87F-8AFF500AE57A}">
      <dgm:prSet phldrT="[Text]"/>
      <dgm:spPr/>
      <dgm:t>
        <a:bodyPr/>
        <a:lstStyle/>
        <a:p>
          <a:r>
            <a:rPr lang="en-US" dirty="0" smtClean="0"/>
            <a:t>They have already eaten lunch.</a:t>
          </a:r>
          <a:endParaRPr lang="en-US" dirty="0"/>
        </a:p>
      </dgm:t>
    </dgm:pt>
    <dgm:pt modelId="{E1B54AAC-A32A-4E91-8C0C-3AFC3EC7093A}" type="parTrans" cxnId="{1117F130-AA5C-4E0B-9DF2-6961C40966CB}">
      <dgm:prSet/>
      <dgm:spPr/>
      <dgm:t>
        <a:bodyPr/>
        <a:lstStyle/>
        <a:p>
          <a:endParaRPr lang="en-US"/>
        </a:p>
      </dgm:t>
    </dgm:pt>
    <dgm:pt modelId="{420FA3B6-1381-4C9F-9854-83B61E7E76D0}" type="sibTrans" cxnId="{1117F130-AA5C-4E0B-9DF2-6961C40966CB}">
      <dgm:prSet/>
      <dgm:spPr/>
      <dgm:t>
        <a:bodyPr/>
        <a:lstStyle/>
        <a:p>
          <a:endParaRPr lang="en-US"/>
        </a:p>
      </dgm:t>
    </dgm:pt>
    <dgm:pt modelId="{423DC3B5-BA86-453F-9623-7D8101A008EE}">
      <dgm:prSet phldrT="[Text]"/>
      <dgm:spPr/>
      <dgm:t>
        <a:bodyPr/>
        <a:lstStyle/>
        <a:p>
          <a:r>
            <a:rPr lang="en-US" dirty="0" smtClean="0"/>
            <a:t>I have never met her husband.</a:t>
          </a:r>
          <a:endParaRPr lang="en-US" dirty="0"/>
        </a:p>
      </dgm:t>
    </dgm:pt>
    <dgm:pt modelId="{F106CCBA-F669-440A-B03B-E711AECCA559}" type="parTrans" cxnId="{557FB673-AC00-4F46-8AB5-32D54816D8C5}">
      <dgm:prSet/>
      <dgm:spPr/>
      <dgm:t>
        <a:bodyPr/>
        <a:lstStyle/>
        <a:p>
          <a:endParaRPr lang="en-US"/>
        </a:p>
      </dgm:t>
    </dgm:pt>
    <dgm:pt modelId="{BB444B08-F9DF-434B-BE52-1CFF6220CBDA}" type="sibTrans" cxnId="{557FB673-AC00-4F46-8AB5-32D54816D8C5}">
      <dgm:prSet/>
      <dgm:spPr/>
      <dgm:t>
        <a:bodyPr/>
        <a:lstStyle/>
        <a:p>
          <a:endParaRPr lang="en-US"/>
        </a:p>
      </dgm:t>
    </dgm:pt>
    <dgm:pt modelId="{E4D3C280-5957-4CFC-93F9-DFDBE61349A6}">
      <dgm:prSet phldrT="[Text]"/>
      <dgm:spPr/>
      <dgm:t>
        <a:bodyPr/>
        <a:lstStyle/>
        <a:p>
          <a:r>
            <a:rPr lang="en-US" dirty="0" smtClean="0"/>
            <a:t>Have you ever tasted sushi?</a:t>
          </a:r>
          <a:endParaRPr lang="en-US" dirty="0"/>
        </a:p>
      </dgm:t>
    </dgm:pt>
    <dgm:pt modelId="{EEF1BF91-D32B-4888-8617-590794897A9A}" type="parTrans" cxnId="{4035ACD6-E973-4492-A100-FB8F0DA33A7F}">
      <dgm:prSet/>
      <dgm:spPr/>
      <dgm:t>
        <a:bodyPr/>
        <a:lstStyle/>
        <a:p>
          <a:endParaRPr lang="en-US"/>
        </a:p>
      </dgm:t>
    </dgm:pt>
    <dgm:pt modelId="{D5CD62CC-40DB-42D7-9AF7-13DDC4904760}" type="sibTrans" cxnId="{4035ACD6-E973-4492-A100-FB8F0DA33A7F}">
      <dgm:prSet/>
      <dgm:spPr/>
      <dgm:t>
        <a:bodyPr/>
        <a:lstStyle/>
        <a:p>
          <a:endParaRPr lang="en-US"/>
        </a:p>
      </dgm:t>
    </dgm:pt>
    <dgm:pt modelId="{5835E39F-65F7-45BC-BB17-9CC210CFDDD3}" type="pres">
      <dgm:prSet presAssocID="{6CD2CEFF-6CB9-4001-AB9F-77FFB902E8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282FF-8C65-4FB8-B25D-319FC5FA41AD}" type="pres">
      <dgm:prSet presAssocID="{E3668703-28B2-4036-A2FD-FB0EFB3E3E40}" presName="dummy" presStyleCnt="0"/>
      <dgm:spPr/>
      <dgm:t>
        <a:bodyPr/>
        <a:lstStyle/>
        <a:p>
          <a:endParaRPr lang="en-US"/>
        </a:p>
      </dgm:t>
    </dgm:pt>
    <dgm:pt modelId="{DB7E63B5-BE58-441D-B361-069A55FF090B}" type="pres">
      <dgm:prSet presAssocID="{E3668703-28B2-4036-A2FD-FB0EFB3E3E4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FA984-3396-4411-AE08-B7AFEBABB869}" type="pres">
      <dgm:prSet presAssocID="{8A272FC6-657A-4088-9B39-BF466B9F0688}" presName="sibTrans" presStyleLbl="node1" presStyleIdx="0" presStyleCnt="5"/>
      <dgm:spPr/>
      <dgm:t>
        <a:bodyPr/>
        <a:lstStyle/>
        <a:p>
          <a:endParaRPr lang="en-US"/>
        </a:p>
      </dgm:t>
    </dgm:pt>
    <dgm:pt modelId="{9FA7B70B-D6AC-4D26-9787-F16878564CB4}" type="pres">
      <dgm:prSet presAssocID="{6FC19D49-B601-4872-B4F0-066C3EFE9ABF}" presName="dummy" presStyleCnt="0"/>
      <dgm:spPr/>
      <dgm:t>
        <a:bodyPr/>
        <a:lstStyle/>
        <a:p>
          <a:endParaRPr lang="en-US"/>
        </a:p>
      </dgm:t>
    </dgm:pt>
    <dgm:pt modelId="{1D901A24-51B2-4881-A4D7-12B058FF1B68}" type="pres">
      <dgm:prSet presAssocID="{6FC19D49-B601-4872-B4F0-066C3EFE9AB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95010-2F0E-4060-95E0-E0D14865403F}" type="pres">
      <dgm:prSet presAssocID="{9DA794CC-EB8C-4BF8-A80A-81992226CB33}" presName="sibTrans" presStyleLbl="node1" presStyleIdx="1" presStyleCnt="5"/>
      <dgm:spPr/>
      <dgm:t>
        <a:bodyPr/>
        <a:lstStyle/>
        <a:p>
          <a:endParaRPr lang="en-US"/>
        </a:p>
      </dgm:t>
    </dgm:pt>
    <dgm:pt modelId="{CA0C2F0A-1A63-4A5B-A298-362E42796361}" type="pres">
      <dgm:prSet presAssocID="{DD3D6576-22FA-4D03-A87F-8AFF500AE57A}" presName="dummy" presStyleCnt="0"/>
      <dgm:spPr/>
      <dgm:t>
        <a:bodyPr/>
        <a:lstStyle/>
        <a:p>
          <a:endParaRPr lang="en-US"/>
        </a:p>
      </dgm:t>
    </dgm:pt>
    <dgm:pt modelId="{BC2DF8F0-B9C6-455F-86A9-8510C52011CA}" type="pres">
      <dgm:prSet presAssocID="{DD3D6576-22FA-4D03-A87F-8AFF500AE57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2213F-7142-4563-9464-4A8D3359A92F}" type="pres">
      <dgm:prSet presAssocID="{420FA3B6-1381-4C9F-9854-83B61E7E76D0}" presName="sibTrans" presStyleLbl="node1" presStyleIdx="2" presStyleCnt="5"/>
      <dgm:spPr/>
      <dgm:t>
        <a:bodyPr/>
        <a:lstStyle/>
        <a:p>
          <a:endParaRPr lang="en-US"/>
        </a:p>
      </dgm:t>
    </dgm:pt>
    <dgm:pt modelId="{39AD3AD0-5D3C-4276-90AF-DA84F88C400C}" type="pres">
      <dgm:prSet presAssocID="{423DC3B5-BA86-453F-9623-7D8101A008EE}" presName="dummy" presStyleCnt="0"/>
      <dgm:spPr/>
      <dgm:t>
        <a:bodyPr/>
        <a:lstStyle/>
        <a:p>
          <a:endParaRPr lang="en-US"/>
        </a:p>
      </dgm:t>
    </dgm:pt>
    <dgm:pt modelId="{5493D5E6-AE36-4193-A8B5-524FC49ECB08}" type="pres">
      <dgm:prSet presAssocID="{423DC3B5-BA86-453F-9623-7D8101A008E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727E3-B500-48C4-9B4D-F28BEEC3EF26}" type="pres">
      <dgm:prSet presAssocID="{BB444B08-F9DF-434B-BE52-1CFF6220CBDA}" presName="sibTrans" presStyleLbl="node1" presStyleIdx="3" presStyleCnt="5"/>
      <dgm:spPr/>
      <dgm:t>
        <a:bodyPr/>
        <a:lstStyle/>
        <a:p>
          <a:endParaRPr lang="en-US"/>
        </a:p>
      </dgm:t>
    </dgm:pt>
    <dgm:pt modelId="{1C6CD49F-D5F5-4A46-8F45-3F26FEDB02AD}" type="pres">
      <dgm:prSet presAssocID="{E4D3C280-5957-4CFC-93F9-DFDBE61349A6}" presName="dummy" presStyleCnt="0"/>
      <dgm:spPr/>
      <dgm:t>
        <a:bodyPr/>
        <a:lstStyle/>
        <a:p>
          <a:endParaRPr lang="en-US"/>
        </a:p>
      </dgm:t>
    </dgm:pt>
    <dgm:pt modelId="{CC7EFA93-5CF6-428D-AB8A-5BF096DF8433}" type="pres">
      <dgm:prSet presAssocID="{E4D3C280-5957-4CFC-93F9-DFDBE61349A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AAD48-E171-489D-96EF-FCD67B24C402}" type="pres">
      <dgm:prSet presAssocID="{D5CD62CC-40DB-42D7-9AF7-13DDC4904760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035ACD6-E973-4492-A100-FB8F0DA33A7F}" srcId="{6CD2CEFF-6CB9-4001-AB9F-77FFB902E829}" destId="{E4D3C280-5957-4CFC-93F9-DFDBE61349A6}" srcOrd="4" destOrd="0" parTransId="{EEF1BF91-D32B-4888-8617-590794897A9A}" sibTransId="{D5CD62CC-40DB-42D7-9AF7-13DDC4904760}"/>
    <dgm:cxn modelId="{42AF9357-EF9A-4E5D-92FF-6C92B0BA6C07}" srcId="{6CD2CEFF-6CB9-4001-AB9F-77FFB902E829}" destId="{E3668703-28B2-4036-A2FD-FB0EFB3E3E40}" srcOrd="0" destOrd="0" parTransId="{D5EB7301-E93E-4625-9759-58E0409BF0AC}" sibTransId="{8A272FC6-657A-4088-9B39-BF466B9F0688}"/>
    <dgm:cxn modelId="{557FB673-AC00-4F46-8AB5-32D54816D8C5}" srcId="{6CD2CEFF-6CB9-4001-AB9F-77FFB902E829}" destId="{423DC3B5-BA86-453F-9623-7D8101A008EE}" srcOrd="3" destOrd="0" parTransId="{F106CCBA-F669-440A-B03B-E711AECCA559}" sibTransId="{BB444B08-F9DF-434B-BE52-1CFF6220CBDA}"/>
    <dgm:cxn modelId="{A6B19D29-8E01-48A4-97C8-D2A2CE39B85B}" type="presOf" srcId="{D5CD62CC-40DB-42D7-9AF7-13DDC4904760}" destId="{4F6AAD48-E171-489D-96EF-FCD67B24C402}" srcOrd="0" destOrd="0" presId="urn:microsoft.com/office/officeart/2005/8/layout/cycle1"/>
    <dgm:cxn modelId="{70B6970E-83AF-41C1-A58E-AD66B2514E2D}" type="presOf" srcId="{8A272FC6-657A-4088-9B39-BF466B9F0688}" destId="{7C0FA984-3396-4411-AE08-B7AFEBABB869}" srcOrd="0" destOrd="0" presId="urn:microsoft.com/office/officeart/2005/8/layout/cycle1"/>
    <dgm:cxn modelId="{56FDE396-C179-4E90-AFF3-B1E31EA25BF7}" type="presOf" srcId="{DD3D6576-22FA-4D03-A87F-8AFF500AE57A}" destId="{BC2DF8F0-B9C6-455F-86A9-8510C52011CA}" srcOrd="0" destOrd="0" presId="urn:microsoft.com/office/officeart/2005/8/layout/cycle1"/>
    <dgm:cxn modelId="{DBDE5ACD-C353-4B2B-B61E-41FD233A2A27}" type="presOf" srcId="{9DA794CC-EB8C-4BF8-A80A-81992226CB33}" destId="{4A295010-2F0E-4060-95E0-E0D14865403F}" srcOrd="0" destOrd="0" presId="urn:microsoft.com/office/officeart/2005/8/layout/cycle1"/>
    <dgm:cxn modelId="{C63E68BE-844A-4D23-BCF9-E269AB3D792D}" type="presOf" srcId="{E3668703-28B2-4036-A2FD-FB0EFB3E3E40}" destId="{DB7E63B5-BE58-441D-B361-069A55FF090B}" srcOrd="0" destOrd="0" presId="urn:microsoft.com/office/officeart/2005/8/layout/cycle1"/>
    <dgm:cxn modelId="{3ECC1EC4-BF99-4BA2-A9FB-6FEFEF44C50B}" type="presOf" srcId="{6CD2CEFF-6CB9-4001-AB9F-77FFB902E829}" destId="{5835E39F-65F7-45BC-BB17-9CC210CFDDD3}" srcOrd="0" destOrd="0" presId="urn:microsoft.com/office/officeart/2005/8/layout/cycle1"/>
    <dgm:cxn modelId="{B3A52461-94AA-487F-B395-A987C298EF73}" type="presOf" srcId="{6FC19D49-B601-4872-B4F0-066C3EFE9ABF}" destId="{1D901A24-51B2-4881-A4D7-12B058FF1B68}" srcOrd="0" destOrd="0" presId="urn:microsoft.com/office/officeart/2005/8/layout/cycle1"/>
    <dgm:cxn modelId="{E6D03AA6-CD56-4F46-8F00-C5C696FFFFA5}" type="presOf" srcId="{E4D3C280-5957-4CFC-93F9-DFDBE61349A6}" destId="{CC7EFA93-5CF6-428D-AB8A-5BF096DF8433}" srcOrd="0" destOrd="0" presId="urn:microsoft.com/office/officeart/2005/8/layout/cycle1"/>
    <dgm:cxn modelId="{70D6B80C-B12E-4330-B643-093F0D17AF97}" srcId="{6CD2CEFF-6CB9-4001-AB9F-77FFB902E829}" destId="{6FC19D49-B601-4872-B4F0-066C3EFE9ABF}" srcOrd="1" destOrd="0" parTransId="{B3DE8AA8-7E56-453B-9567-4F4CB4C19BF0}" sibTransId="{9DA794CC-EB8C-4BF8-A80A-81992226CB33}"/>
    <dgm:cxn modelId="{35B4EE55-6557-4FBE-80FE-6C32AC07C035}" type="presOf" srcId="{BB444B08-F9DF-434B-BE52-1CFF6220CBDA}" destId="{4AD727E3-B500-48C4-9B4D-F28BEEC3EF26}" srcOrd="0" destOrd="0" presId="urn:microsoft.com/office/officeart/2005/8/layout/cycle1"/>
    <dgm:cxn modelId="{5B3C6CDF-CE9D-49D7-B23C-BC6286DAB09A}" type="presOf" srcId="{420FA3B6-1381-4C9F-9854-83B61E7E76D0}" destId="{EE82213F-7142-4563-9464-4A8D3359A92F}" srcOrd="0" destOrd="0" presId="urn:microsoft.com/office/officeart/2005/8/layout/cycle1"/>
    <dgm:cxn modelId="{1117F130-AA5C-4E0B-9DF2-6961C40966CB}" srcId="{6CD2CEFF-6CB9-4001-AB9F-77FFB902E829}" destId="{DD3D6576-22FA-4D03-A87F-8AFF500AE57A}" srcOrd="2" destOrd="0" parTransId="{E1B54AAC-A32A-4E91-8C0C-3AFC3EC7093A}" sibTransId="{420FA3B6-1381-4C9F-9854-83B61E7E76D0}"/>
    <dgm:cxn modelId="{A1EE141B-133F-44D0-82F3-735E9DB9A372}" type="presOf" srcId="{423DC3B5-BA86-453F-9623-7D8101A008EE}" destId="{5493D5E6-AE36-4193-A8B5-524FC49ECB08}" srcOrd="0" destOrd="0" presId="urn:microsoft.com/office/officeart/2005/8/layout/cycle1"/>
    <dgm:cxn modelId="{2C0D86DC-8C0F-4BA0-AA6E-9FA44C083BB9}" type="presParOf" srcId="{5835E39F-65F7-45BC-BB17-9CC210CFDDD3}" destId="{86D282FF-8C65-4FB8-B25D-319FC5FA41AD}" srcOrd="0" destOrd="0" presId="urn:microsoft.com/office/officeart/2005/8/layout/cycle1"/>
    <dgm:cxn modelId="{040DAF74-C6CC-44C8-94BD-7F432178D171}" type="presParOf" srcId="{5835E39F-65F7-45BC-BB17-9CC210CFDDD3}" destId="{DB7E63B5-BE58-441D-B361-069A55FF090B}" srcOrd="1" destOrd="0" presId="urn:microsoft.com/office/officeart/2005/8/layout/cycle1"/>
    <dgm:cxn modelId="{125CB57D-BF77-4385-9BD2-BDB625225E9B}" type="presParOf" srcId="{5835E39F-65F7-45BC-BB17-9CC210CFDDD3}" destId="{7C0FA984-3396-4411-AE08-B7AFEBABB869}" srcOrd="2" destOrd="0" presId="urn:microsoft.com/office/officeart/2005/8/layout/cycle1"/>
    <dgm:cxn modelId="{29F344A6-C56D-4183-BAC8-F4E437CBE935}" type="presParOf" srcId="{5835E39F-65F7-45BC-BB17-9CC210CFDDD3}" destId="{9FA7B70B-D6AC-4D26-9787-F16878564CB4}" srcOrd="3" destOrd="0" presId="urn:microsoft.com/office/officeart/2005/8/layout/cycle1"/>
    <dgm:cxn modelId="{2365CA17-3DD6-4FB4-8F4B-302E72305515}" type="presParOf" srcId="{5835E39F-65F7-45BC-BB17-9CC210CFDDD3}" destId="{1D901A24-51B2-4881-A4D7-12B058FF1B68}" srcOrd="4" destOrd="0" presId="urn:microsoft.com/office/officeart/2005/8/layout/cycle1"/>
    <dgm:cxn modelId="{D148DAF4-7631-45B3-8A54-9CE803EC29A3}" type="presParOf" srcId="{5835E39F-65F7-45BC-BB17-9CC210CFDDD3}" destId="{4A295010-2F0E-4060-95E0-E0D14865403F}" srcOrd="5" destOrd="0" presId="urn:microsoft.com/office/officeart/2005/8/layout/cycle1"/>
    <dgm:cxn modelId="{14BB912B-774E-438E-A1A5-9BFD2D32D411}" type="presParOf" srcId="{5835E39F-65F7-45BC-BB17-9CC210CFDDD3}" destId="{CA0C2F0A-1A63-4A5B-A298-362E42796361}" srcOrd="6" destOrd="0" presId="urn:microsoft.com/office/officeart/2005/8/layout/cycle1"/>
    <dgm:cxn modelId="{32125BBE-9FD4-45B2-BDB7-67EF2E0DD66E}" type="presParOf" srcId="{5835E39F-65F7-45BC-BB17-9CC210CFDDD3}" destId="{BC2DF8F0-B9C6-455F-86A9-8510C52011CA}" srcOrd="7" destOrd="0" presId="urn:microsoft.com/office/officeart/2005/8/layout/cycle1"/>
    <dgm:cxn modelId="{B362E329-624F-42AF-B04F-E49F636CE693}" type="presParOf" srcId="{5835E39F-65F7-45BC-BB17-9CC210CFDDD3}" destId="{EE82213F-7142-4563-9464-4A8D3359A92F}" srcOrd="8" destOrd="0" presId="urn:microsoft.com/office/officeart/2005/8/layout/cycle1"/>
    <dgm:cxn modelId="{555E27D1-7F27-4746-9D4E-E71406AB88A6}" type="presParOf" srcId="{5835E39F-65F7-45BC-BB17-9CC210CFDDD3}" destId="{39AD3AD0-5D3C-4276-90AF-DA84F88C400C}" srcOrd="9" destOrd="0" presId="urn:microsoft.com/office/officeart/2005/8/layout/cycle1"/>
    <dgm:cxn modelId="{FB35DF9F-0BD8-4A8B-ACA7-8FC2939A7AFF}" type="presParOf" srcId="{5835E39F-65F7-45BC-BB17-9CC210CFDDD3}" destId="{5493D5E6-AE36-4193-A8B5-524FC49ECB08}" srcOrd="10" destOrd="0" presId="urn:microsoft.com/office/officeart/2005/8/layout/cycle1"/>
    <dgm:cxn modelId="{87D7A41B-15E6-4DBC-9224-B8807006A3D9}" type="presParOf" srcId="{5835E39F-65F7-45BC-BB17-9CC210CFDDD3}" destId="{4AD727E3-B500-48C4-9B4D-F28BEEC3EF26}" srcOrd="11" destOrd="0" presId="urn:microsoft.com/office/officeart/2005/8/layout/cycle1"/>
    <dgm:cxn modelId="{E43691CE-17F4-4F48-9F1B-6DF44077A42B}" type="presParOf" srcId="{5835E39F-65F7-45BC-BB17-9CC210CFDDD3}" destId="{1C6CD49F-D5F5-4A46-8F45-3F26FEDB02AD}" srcOrd="12" destOrd="0" presId="urn:microsoft.com/office/officeart/2005/8/layout/cycle1"/>
    <dgm:cxn modelId="{2AA2FF99-C30B-480E-ACB1-A0FDE300C754}" type="presParOf" srcId="{5835E39F-65F7-45BC-BB17-9CC210CFDDD3}" destId="{CC7EFA93-5CF6-428D-AB8A-5BF096DF8433}" srcOrd="13" destOrd="0" presId="urn:microsoft.com/office/officeart/2005/8/layout/cycle1"/>
    <dgm:cxn modelId="{7C4F96F5-6EAF-4389-9B32-DEF975F6FEDB}" type="presParOf" srcId="{5835E39F-65F7-45BC-BB17-9CC210CFDDD3}" destId="{4F6AAD48-E171-489D-96EF-FCD67B24C402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DFE983-AC39-438A-BF2D-0B3EFE8CB536}" type="doc">
      <dgm:prSet loTypeId="urn:microsoft.com/office/officeart/2005/8/layout/cycle8" loCatId="cycle" qsTypeId="urn:microsoft.com/office/officeart/2005/8/quickstyle/simple4" qsCatId="simple" csTypeId="urn:microsoft.com/office/officeart/2005/8/colors/accent1_1" csCatId="accent1" phldr="1"/>
      <dgm:spPr/>
    </dgm:pt>
    <dgm:pt modelId="{CF11FD28-0513-4049-816D-FBE4855A3600}">
      <dgm:prSet phldrT="[Text]" custT="1"/>
      <dgm:spPr/>
      <dgm:t>
        <a:bodyPr/>
        <a:lstStyle/>
        <a:p>
          <a:r>
            <a:rPr lang="en-US" sz="1800" dirty="0" smtClean="0"/>
            <a:t>Use ‘since’:</a:t>
          </a:r>
        </a:p>
        <a:p>
          <a:r>
            <a:rPr lang="en-US" sz="1800" dirty="0" smtClean="0"/>
            <a:t>With a specific moment in time.</a:t>
          </a:r>
        </a:p>
        <a:p>
          <a:r>
            <a:rPr lang="en-US" sz="1800" dirty="0" smtClean="0"/>
            <a:t>…since 1995.</a:t>
          </a:r>
        </a:p>
        <a:p>
          <a:r>
            <a:rPr lang="en-US" sz="1800" dirty="0" smtClean="0"/>
            <a:t>…since I woke up.</a:t>
          </a:r>
        </a:p>
        <a:p>
          <a:r>
            <a:rPr lang="en-US" sz="1800" dirty="0" smtClean="0"/>
            <a:t>…Since last </a:t>
          </a:r>
        </a:p>
        <a:p>
          <a:r>
            <a:rPr lang="en-US" sz="1800" dirty="0" smtClean="0"/>
            <a:t>               Tuesday.</a:t>
          </a:r>
          <a:endParaRPr lang="en-US" sz="1800" dirty="0"/>
        </a:p>
      </dgm:t>
    </dgm:pt>
    <dgm:pt modelId="{0D4EE094-DFFF-4FB8-AF87-5FB7B2B5B1EB}" type="parTrans" cxnId="{220B1A49-1411-46ED-8E85-3350F557A85F}">
      <dgm:prSet/>
      <dgm:spPr/>
      <dgm:t>
        <a:bodyPr/>
        <a:lstStyle/>
        <a:p>
          <a:endParaRPr lang="en-US" sz="1800"/>
        </a:p>
      </dgm:t>
    </dgm:pt>
    <dgm:pt modelId="{2B4AEE4D-FDBD-47AE-89C7-BC5A67567C0E}" type="sibTrans" cxnId="{220B1A49-1411-46ED-8E85-3350F557A85F}">
      <dgm:prSet/>
      <dgm:spPr/>
      <dgm:t>
        <a:bodyPr/>
        <a:lstStyle/>
        <a:p>
          <a:endParaRPr lang="en-US" sz="1800"/>
        </a:p>
      </dgm:t>
    </dgm:pt>
    <dgm:pt modelId="{58F37D6A-56C6-4078-90FD-5C245426C27E}">
      <dgm:prSet phldrT="[Text]" phldr="1" custT="1"/>
      <dgm:spPr/>
      <dgm:t>
        <a:bodyPr/>
        <a:lstStyle/>
        <a:p>
          <a:endParaRPr lang="en-US" sz="1800"/>
        </a:p>
      </dgm:t>
    </dgm:pt>
    <dgm:pt modelId="{7B73B04E-0DD1-46A6-A686-AD29442D47C0}" type="parTrans" cxnId="{B943AFE0-EC97-4782-8F7C-D7012A4CFCA5}">
      <dgm:prSet/>
      <dgm:spPr/>
      <dgm:t>
        <a:bodyPr/>
        <a:lstStyle/>
        <a:p>
          <a:endParaRPr lang="en-US" sz="1800"/>
        </a:p>
      </dgm:t>
    </dgm:pt>
    <dgm:pt modelId="{712CF344-A600-49B1-BD8E-C376AC6B9683}" type="sibTrans" cxnId="{B943AFE0-EC97-4782-8F7C-D7012A4CFCA5}">
      <dgm:prSet/>
      <dgm:spPr/>
      <dgm:t>
        <a:bodyPr/>
        <a:lstStyle/>
        <a:p>
          <a:endParaRPr lang="en-US" sz="1800"/>
        </a:p>
      </dgm:t>
    </dgm:pt>
    <dgm:pt modelId="{5A407BF3-3A1B-48C8-AFB7-C44A1A364325}">
      <dgm:prSet phldrT="[Text]" custT="1"/>
      <dgm:spPr/>
      <dgm:t>
        <a:bodyPr/>
        <a:lstStyle/>
        <a:p>
          <a:r>
            <a:rPr lang="en-US" sz="1800" dirty="0" smtClean="0"/>
            <a:t>Use ‘for’:</a:t>
          </a:r>
        </a:p>
        <a:p>
          <a:r>
            <a:rPr lang="en-US" sz="1800" dirty="0" smtClean="0"/>
            <a:t>With an amount (length) of time.</a:t>
          </a:r>
        </a:p>
        <a:p>
          <a:r>
            <a:rPr lang="en-US" sz="1800" dirty="0" smtClean="0"/>
            <a:t>…for a year.</a:t>
          </a:r>
        </a:p>
        <a:p>
          <a:r>
            <a:rPr lang="en-US" sz="1800" dirty="0" smtClean="0"/>
            <a:t>…for 2 days.</a:t>
          </a:r>
        </a:p>
        <a:p>
          <a:r>
            <a:rPr lang="en-US" sz="1800" dirty="0" smtClean="0"/>
            <a:t>…for 3 hours.</a:t>
          </a:r>
          <a:endParaRPr lang="en-US" sz="1800" dirty="0"/>
        </a:p>
      </dgm:t>
    </dgm:pt>
    <dgm:pt modelId="{9DF9A4F0-A13E-4B9A-880B-786CC7EAA835}" type="parTrans" cxnId="{A130595B-C69B-44CD-8FCF-97890A747562}">
      <dgm:prSet/>
      <dgm:spPr/>
      <dgm:t>
        <a:bodyPr/>
        <a:lstStyle/>
        <a:p>
          <a:endParaRPr lang="en-US" sz="1800"/>
        </a:p>
      </dgm:t>
    </dgm:pt>
    <dgm:pt modelId="{3E75E87F-9A3F-4B2E-B8AC-6EBBA93A59EC}" type="sibTrans" cxnId="{A130595B-C69B-44CD-8FCF-97890A747562}">
      <dgm:prSet/>
      <dgm:spPr/>
      <dgm:t>
        <a:bodyPr/>
        <a:lstStyle/>
        <a:p>
          <a:endParaRPr lang="en-US" sz="1800"/>
        </a:p>
      </dgm:t>
    </dgm:pt>
    <dgm:pt modelId="{B95DB938-672E-43DF-A3F2-E2E3901FBBEC}" type="pres">
      <dgm:prSet presAssocID="{DCDFE983-AC39-438A-BF2D-0B3EFE8CB536}" presName="compositeShape" presStyleCnt="0">
        <dgm:presLayoutVars>
          <dgm:chMax val="7"/>
          <dgm:dir/>
          <dgm:resizeHandles val="exact"/>
        </dgm:presLayoutVars>
      </dgm:prSet>
      <dgm:spPr/>
    </dgm:pt>
    <dgm:pt modelId="{5FB45877-C5E7-4AA8-8B9B-8F74A3C3388D}" type="pres">
      <dgm:prSet presAssocID="{DCDFE983-AC39-438A-BF2D-0B3EFE8CB536}" presName="wedge1" presStyleLbl="node1" presStyleIdx="0" presStyleCnt="3" custScaleX="99304"/>
      <dgm:spPr/>
      <dgm:t>
        <a:bodyPr/>
        <a:lstStyle/>
        <a:p>
          <a:endParaRPr lang="en-US"/>
        </a:p>
      </dgm:t>
    </dgm:pt>
    <dgm:pt modelId="{99DC9327-5182-41BA-B642-94E7FC522159}" type="pres">
      <dgm:prSet presAssocID="{DCDFE983-AC39-438A-BF2D-0B3EFE8CB536}" presName="dummy1a" presStyleCnt="0"/>
      <dgm:spPr/>
    </dgm:pt>
    <dgm:pt modelId="{442743E2-F9B9-4099-8EB3-410B94B72F37}" type="pres">
      <dgm:prSet presAssocID="{DCDFE983-AC39-438A-BF2D-0B3EFE8CB536}" presName="dummy1b" presStyleCnt="0"/>
      <dgm:spPr/>
    </dgm:pt>
    <dgm:pt modelId="{EA650A33-9C7C-49EF-A188-1D18777A8260}" type="pres">
      <dgm:prSet presAssocID="{DCDFE983-AC39-438A-BF2D-0B3EFE8CB5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585A3-7837-469B-AA51-1DF85E5FFE14}" type="pres">
      <dgm:prSet presAssocID="{DCDFE983-AC39-438A-BF2D-0B3EFE8CB536}" presName="wedge2" presStyleLbl="node1" presStyleIdx="1" presStyleCnt="3"/>
      <dgm:spPr/>
      <dgm:t>
        <a:bodyPr/>
        <a:lstStyle/>
        <a:p>
          <a:endParaRPr lang="en-US"/>
        </a:p>
      </dgm:t>
    </dgm:pt>
    <dgm:pt modelId="{C4D3C1C9-37D8-410F-B7FA-2780EBC4F588}" type="pres">
      <dgm:prSet presAssocID="{DCDFE983-AC39-438A-BF2D-0B3EFE8CB536}" presName="dummy2a" presStyleCnt="0"/>
      <dgm:spPr/>
    </dgm:pt>
    <dgm:pt modelId="{3E6FA66C-1F48-4350-BE5B-9BC4F6BCA9A1}" type="pres">
      <dgm:prSet presAssocID="{DCDFE983-AC39-438A-BF2D-0B3EFE8CB536}" presName="dummy2b" presStyleCnt="0"/>
      <dgm:spPr/>
    </dgm:pt>
    <dgm:pt modelId="{85AD080A-BBC9-4678-AE53-F504A183B8E9}" type="pres">
      <dgm:prSet presAssocID="{DCDFE983-AC39-438A-BF2D-0B3EFE8CB5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6F6B7-697A-4021-A959-D4453D7C975C}" type="pres">
      <dgm:prSet presAssocID="{DCDFE983-AC39-438A-BF2D-0B3EFE8CB536}" presName="wedge3" presStyleLbl="node1" presStyleIdx="2" presStyleCnt="3" custScaleY="94402"/>
      <dgm:spPr/>
      <dgm:t>
        <a:bodyPr/>
        <a:lstStyle/>
        <a:p>
          <a:endParaRPr lang="en-US"/>
        </a:p>
      </dgm:t>
    </dgm:pt>
    <dgm:pt modelId="{A968D150-E4CC-4EFA-B0DE-C1AFCCAD71DF}" type="pres">
      <dgm:prSet presAssocID="{DCDFE983-AC39-438A-BF2D-0B3EFE8CB536}" presName="dummy3a" presStyleCnt="0"/>
      <dgm:spPr/>
    </dgm:pt>
    <dgm:pt modelId="{8F723C6D-9E16-46F9-8BF5-1EDAFE416106}" type="pres">
      <dgm:prSet presAssocID="{DCDFE983-AC39-438A-BF2D-0B3EFE8CB536}" presName="dummy3b" presStyleCnt="0"/>
      <dgm:spPr/>
    </dgm:pt>
    <dgm:pt modelId="{5056B96A-E465-43F3-BBB8-49D9C95A0E5C}" type="pres">
      <dgm:prSet presAssocID="{DCDFE983-AC39-438A-BF2D-0B3EFE8CB5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D4461-3F64-4DB6-8A20-066678FEA882}" type="pres">
      <dgm:prSet presAssocID="{2B4AEE4D-FDBD-47AE-89C7-BC5A67567C0E}" presName="arrowWedge1" presStyleLbl="fgSibTrans2D1" presStyleIdx="0" presStyleCnt="3"/>
      <dgm:spPr/>
    </dgm:pt>
    <dgm:pt modelId="{57D5122E-7C28-4F36-ADD8-9DE4A3678026}" type="pres">
      <dgm:prSet presAssocID="{712CF344-A600-49B1-BD8E-C376AC6B9683}" presName="arrowWedge2" presStyleLbl="fgSibTrans2D1" presStyleIdx="1" presStyleCnt="3"/>
      <dgm:spPr/>
    </dgm:pt>
    <dgm:pt modelId="{66A0E221-1C3B-4F03-AEB9-28C490F1F5E0}" type="pres">
      <dgm:prSet presAssocID="{3E75E87F-9A3F-4B2E-B8AC-6EBBA93A59EC}" presName="arrowWedge3" presStyleLbl="fgSibTrans2D1" presStyleIdx="2" presStyleCnt="3"/>
      <dgm:spPr/>
    </dgm:pt>
  </dgm:ptLst>
  <dgm:cxnLst>
    <dgm:cxn modelId="{E2EC8ECC-CAC7-4F88-BF94-E5CCCEF43F19}" type="presOf" srcId="{CF11FD28-0513-4049-816D-FBE4855A3600}" destId="{EA650A33-9C7C-49EF-A188-1D18777A8260}" srcOrd="1" destOrd="0" presId="urn:microsoft.com/office/officeart/2005/8/layout/cycle8"/>
    <dgm:cxn modelId="{5D4320F3-CAD8-4B69-9EA7-C89AA4EDA943}" type="presOf" srcId="{5A407BF3-3A1B-48C8-AFB7-C44A1A364325}" destId="{E916F6B7-697A-4021-A959-D4453D7C975C}" srcOrd="0" destOrd="0" presId="urn:microsoft.com/office/officeart/2005/8/layout/cycle8"/>
    <dgm:cxn modelId="{F800FD01-C0DD-433C-B921-81172DE4C645}" type="presOf" srcId="{58F37D6A-56C6-4078-90FD-5C245426C27E}" destId="{577585A3-7837-469B-AA51-1DF85E5FFE14}" srcOrd="0" destOrd="0" presId="urn:microsoft.com/office/officeart/2005/8/layout/cycle8"/>
    <dgm:cxn modelId="{F708A3A9-E6F7-4A7B-BB78-5C1D520ADAAF}" type="presOf" srcId="{DCDFE983-AC39-438A-BF2D-0B3EFE8CB536}" destId="{B95DB938-672E-43DF-A3F2-E2E3901FBBEC}" srcOrd="0" destOrd="0" presId="urn:microsoft.com/office/officeart/2005/8/layout/cycle8"/>
    <dgm:cxn modelId="{D1448451-1C10-4F84-98E3-22B498E8271B}" type="presOf" srcId="{CF11FD28-0513-4049-816D-FBE4855A3600}" destId="{5FB45877-C5E7-4AA8-8B9B-8F74A3C3388D}" srcOrd="0" destOrd="0" presId="urn:microsoft.com/office/officeart/2005/8/layout/cycle8"/>
    <dgm:cxn modelId="{220B1A49-1411-46ED-8E85-3350F557A85F}" srcId="{DCDFE983-AC39-438A-BF2D-0B3EFE8CB536}" destId="{CF11FD28-0513-4049-816D-FBE4855A3600}" srcOrd="0" destOrd="0" parTransId="{0D4EE094-DFFF-4FB8-AF87-5FB7B2B5B1EB}" sibTransId="{2B4AEE4D-FDBD-47AE-89C7-BC5A67567C0E}"/>
    <dgm:cxn modelId="{A130595B-C69B-44CD-8FCF-97890A747562}" srcId="{DCDFE983-AC39-438A-BF2D-0B3EFE8CB536}" destId="{5A407BF3-3A1B-48C8-AFB7-C44A1A364325}" srcOrd="2" destOrd="0" parTransId="{9DF9A4F0-A13E-4B9A-880B-786CC7EAA835}" sibTransId="{3E75E87F-9A3F-4B2E-B8AC-6EBBA93A59EC}"/>
    <dgm:cxn modelId="{24B938F6-C9BA-48BC-9363-880B387AEBDC}" type="presOf" srcId="{58F37D6A-56C6-4078-90FD-5C245426C27E}" destId="{85AD080A-BBC9-4678-AE53-F504A183B8E9}" srcOrd="1" destOrd="0" presId="urn:microsoft.com/office/officeart/2005/8/layout/cycle8"/>
    <dgm:cxn modelId="{B943AFE0-EC97-4782-8F7C-D7012A4CFCA5}" srcId="{DCDFE983-AC39-438A-BF2D-0B3EFE8CB536}" destId="{58F37D6A-56C6-4078-90FD-5C245426C27E}" srcOrd="1" destOrd="0" parTransId="{7B73B04E-0DD1-46A6-A686-AD29442D47C0}" sibTransId="{712CF344-A600-49B1-BD8E-C376AC6B9683}"/>
    <dgm:cxn modelId="{2B2AF7EF-798B-4CBD-8D53-F1810648CCF6}" type="presOf" srcId="{5A407BF3-3A1B-48C8-AFB7-C44A1A364325}" destId="{5056B96A-E465-43F3-BBB8-49D9C95A0E5C}" srcOrd="1" destOrd="0" presId="urn:microsoft.com/office/officeart/2005/8/layout/cycle8"/>
    <dgm:cxn modelId="{98FC1654-A1BA-4D18-B510-A70444304F02}" type="presParOf" srcId="{B95DB938-672E-43DF-A3F2-E2E3901FBBEC}" destId="{5FB45877-C5E7-4AA8-8B9B-8F74A3C3388D}" srcOrd="0" destOrd="0" presId="urn:microsoft.com/office/officeart/2005/8/layout/cycle8"/>
    <dgm:cxn modelId="{6A3E91C0-929B-4311-A760-268C7F3C63E1}" type="presParOf" srcId="{B95DB938-672E-43DF-A3F2-E2E3901FBBEC}" destId="{99DC9327-5182-41BA-B642-94E7FC522159}" srcOrd="1" destOrd="0" presId="urn:microsoft.com/office/officeart/2005/8/layout/cycle8"/>
    <dgm:cxn modelId="{84B4A766-414D-43BF-9408-B85D6918C2D9}" type="presParOf" srcId="{B95DB938-672E-43DF-A3F2-E2E3901FBBEC}" destId="{442743E2-F9B9-4099-8EB3-410B94B72F37}" srcOrd="2" destOrd="0" presId="urn:microsoft.com/office/officeart/2005/8/layout/cycle8"/>
    <dgm:cxn modelId="{55D259A5-508B-4F09-9508-C70A4AF39F84}" type="presParOf" srcId="{B95DB938-672E-43DF-A3F2-E2E3901FBBEC}" destId="{EA650A33-9C7C-49EF-A188-1D18777A8260}" srcOrd="3" destOrd="0" presId="urn:microsoft.com/office/officeart/2005/8/layout/cycle8"/>
    <dgm:cxn modelId="{D09F5C3F-24CF-40CD-87A7-9CD66C1CBAF9}" type="presParOf" srcId="{B95DB938-672E-43DF-A3F2-E2E3901FBBEC}" destId="{577585A3-7837-469B-AA51-1DF85E5FFE14}" srcOrd="4" destOrd="0" presId="urn:microsoft.com/office/officeart/2005/8/layout/cycle8"/>
    <dgm:cxn modelId="{9EBD5C92-9F87-4ADA-9CBD-A0CD76B9EBF1}" type="presParOf" srcId="{B95DB938-672E-43DF-A3F2-E2E3901FBBEC}" destId="{C4D3C1C9-37D8-410F-B7FA-2780EBC4F588}" srcOrd="5" destOrd="0" presId="urn:microsoft.com/office/officeart/2005/8/layout/cycle8"/>
    <dgm:cxn modelId="{560FDCDE-5C42-4BE5-9E96-CC8BDE341EE9}" type="presParOf" srcId="{B95DB938-672E-43DF-A3F2-E2E3901FBBEC}" destId="{3E6FA66C-1F48-4350-BE5B-9BC4F6BCA9A1}" srcOrd="6" destOrd="0" presId="urn:microsoft.com/office/officeart/2005/8/layout/cycle8"/>
    <dgm:cxn modelId="{F05F0382-DC20-4988-A040-A16527656A1C}" type="presParOf" srcId="{B95DB938-672E-43DF-A3F2-E2E3901FBBEC}" destId="{85AD080A-BBC9-4678-AE53-F504A183B8E9}" srcOrd="7" destOrd="0" presId="urn:microsoft.com/office/officeart/2005/8/layout/cycle8"/>
    <dgm:cxn modelId="{75446A75-C722-491D-9FAC-9B01A2A400BF}" type="presParOf" srcId="{B95DB938-672E-43DF-A3F2-E2E3901FBBEC}" destId="{E916F6B7-697A-4021-A959-D4453D7C975C}" srcOrd="8" destOrd="0" presId="urn:microsoft.com/office/officeart/2005/8/layout/cycle8"/>
    <dgm:cxn modelId="{B1CF8C44-22F6-44BC-9D26-57A4B2EF338A}" type="presParOf" srcId="{B95DB938-672E-43DF-A3F2-E2E3901FBBEC}" destId="{A968D150-E4CC-4EFA-B0DE-C1AFCCAD71DF}" srcOrd="9" destOrd="0" presId="urn:microsoft.com/office/officeart/2005/8/layout/cycle8"/>
    <dgm:cxn modelId="{6FCC545F-86A1-45A4-B425-F2B0BEFCF37B}" type="presParOf" srcId="{B95DB938-672E-43DF-A3F2-E2E3901FBBEC}" destId="{8F723C6D-9E16-46F9-8BF5-1EDAFE416106}" srcOrd="10" destOrd="0" presId="urn:microsoft.com/office/officeart/2005/8/layout/cycle8"/>
    <dgm:cxn modelId="{FCF70FD0-E6C5-4A46-AA91-E1627EE06D6C}" type="presParOf" srcId="{B95DB938-672E-43DF-A3F2-E2E3901FBBEC}" destId="{5056B96A-E465-43F3-BBB8-49D9C95A0E5C}" srcOrd="11" destOrd="0" presId="urn:microsoft.com/office/officeart/2005/8/layout/cycle8"/>
    <dgm:cxn modelId="{52D5A3FC-B268-4A3E-AF32-072A0A7D2954}" type="presParOf" srcId="{B95DB938-672E-43DF-A3F2-E2E3901FBBEC}" destId="{27AD4461-3F64-4DB6-8A20-066678FEA882}" srcOrd="12" destOrd="0" presId="urn:microsoft.com/office/officeart/2005/8/layout/cycle8"/>
    <dgm:cxn modelId="{22762150-F99B-410E-872A-D3E11F3380E3}" type="presParOf" srcId="{B95DB938-672E-43DF-A3F2-E2E3901FBBEC}" destId="{57D5122E-7C28-4F36-ADD8-9DE4A3678026}" srcOrd="13" destOrd="0" presId="urn:microsoft.com/office/officeart/2005/8/layout/cycle8"/>
    <dgm:cxn modelId="{18BB46C7-D961-40D7-9D73-045DCABA1795}" type="presParOf" srcId="{B95DB938-672E-43DF-A3F2-E2E3901FBBEC}" destId="{66A0E221-1C3B-4F03-AEB9-28C490F1F5E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C4EB1-86A3-49DE-B329-385EB2B055A9}">
      <dsp:nvSpPr>
        <dsp:cNvPr id="0" name=""/>
        <dsp:cNvSpPr/>
      </dsp:nvSpPr>
      <dsp:spPr>
        <a:xfrm>
          <a:off x="1059177" y="2177"/>
          <a:ext cx="1290205" cy="12902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Tuesday</a:t>
          </a:r>
          <a:endParaRPr lang="en-US" sz="1800" kern="1200" dirty="0"/>
        </a:p>
      </dsp:txBody>
      <dsp:txXfrm>
        <a:off x="1248123" y="191123"/>
        <a:ext cx="912313" cy="912313"/>
      </dsp:txXfrm>
    </dsp:sp>
    <dsp:sp modelId="{DE5E2B79-6549-425F-A585-848F5017AAEE}">
      <dsp:nvSpPr>
        <dsp:cNvPr id="0" name=""/>
        <dsp:cNvSpPr/>
      </dsp:nvSpPr>
      <dsp:spPr>
        <a:xfrm rot="10800000">
          <a:off x="1478494" y="1458980"/>
          <a:ext cx="451572" cy="353187"/>
        </a:xfrm>
        <a:prstGeom prst="triangle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41B433-BB57-4EF2-AA7E-5DD0861187F1}">
      <dsp:nvSpPr>
        <dsp:cNvPr id="0" name=""/>
        <dsp:cNvSpPr/>
      </dsp:nvSpPr>
      <dsp:spPr>
        <a:xfrm>
          <a:off x="1273996" y="1958774"/>
          <a:ext cx="860567" cy="8605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 far</a:t>
          </a:r>
          <a:endParaRPr lang="en-US" sz="1800" kern="1200" dirty="0"/>
        </a:p>
      </dsp:txBody>
      <dsp:txXfrm>
        <a:off x="1400023" y="2084801"/>
        <a:ext cx="608513" cy="608513"/>
      </dsp:txXfrm>
    </dsp:sp>
    <dsp:sp modelId="{B2B34301-5913-42A6-B320-D52AF3BD04CD}">
      <dsp:nvSpPr>
        <dsp:cNvPr id="0" name=""/>
        <dsp:cNvSpPr/>
      </dsp:nvSpPr>
      <dsp:spPr>
        <a:xfrm rot="10800000">
          <a:off x="1478494" y="3093349"/>
          <a:ext cx="451572" cy="353187"/>
        </a:xfrm>
        <a:prstGeom prst="triangle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C370A4-93BC-4E32-B176-F644A4575866}">
      <dsp:nvSpPr>
        <dsp:cNvPr id="0" name=""/>
        <dsp:cNvSpPr/>
      </dsp:nvSpPr>
      <dsp:spPr>
        <a:xfrm>
          <a:off x="1273996" y="3700552"/>
          <a:ext cx="860567" cy="8605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</a:t>
          </a:r>
          <a:endParaRPr lang="en-US" sz="1800" kern="1200" dirty="0"/>
        </a:p>
      </dsp:txBody>
      <dsp:txXfrm>
        <a:off x="1400023" y="3826579"/>
        <a:ext cx="608513" cy="608513"/>
      </dsp:txXfrm>
    </dsp:sp>
    <dsp:sp modelId="{C7FFA4BD-BEEA-4EE0-8C45-8C21D9B5DD2A}">
      <dsp:nvSpPr>
        <dsp:cNvPr id="0" name=""/>
        <dsp:cNvSpPr/>
      </dsp:nvSpPr>
      <dsp:spPr>
        <a:xfrm rot="5400000">
          <a:off x="2383747" y="3954242"/>
          <a:ext cx="451572" cy="353187"/>
        </a:xfrm>
        <a:prstGeom prst="triangle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D4D9D7-15CB-43AB-BB2A-FA011DF5A7BF}">
      <dsp:nvSpPr>
        <dsp:cNvPr id="0" name=""/>
        <dsp:cNvSpPr/>
      </dsp:nvSpPr>
      <dsp:spPr>
        <a:xfrm>
          <a:off x="3064510" y="3700552"/>
          <a:ext cx="1150156" cy="8605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this morning</a:t>
          </a:r>
          <a:endParaRPr lang="en-US" sz="1800" kern="1200" dirty="0"/>
        </a:p>
      </dsp:txBody>
      <dsp:txXfrm>
        <a:off x="3232946" y="3826579"/>
        <a:ext cx="813284" cy="608513"/>
      </dsp:txXfrm>
    </dsp:sp>
    <dsp:sp modelId="{2B260445-EFC2-49F9-9EDA-7777CFFC7B63}">
      <dsp:nvSpPr>
        <dsp:cNvPr id="0" name=""/>
        <dsp:cNvSpPr/>
      </dsp:nvSpPr>
      <dsp:spPr>
        <a:xfrm>
          <a:off x="3413802" y="3073357"/>
          <a:ext cx="451572" cy="353187"/>
        </a:xfrm>
        <a:prstGeom prst="triangle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8B4EB9-FB58-4EDE-BCC6-BF2331C1E466}">
      <dsp:nvSpPr>
        <dsp:cNvPr id="0" name=""/>
        <dsp:cNvSpPr/>
      </dsp:nvSpPr>
      <dsp:spPr>
        <a:xfrm>
          <a:off x="3132168" y="1958774"/>
          <a:ext cx="1014841" cy="8605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 o’clock</a:t>
          </a:r>
          <a:endParaRPr lang="en-US" sz="1800" kern="1200" dirty="0"/>
        </a:p>
      </dsp:txBody>
      <dsp:txXfrm>
        <a:off x="3280788" y="2084801"/>
        <a:ext cx="717601" cy="608513"/>
      </dsp:txXfrm>
    </dsp:sp>
    <dsp:sp modelId="{04BD92F6-784D-4CB4-8777-8761ECED28D9}">
      <dsp:nvSpPr>
        <dsp:cNvPr id="0" name=""/>
        <dsp:cNvSpPr/>
      </dsp:nvSpPr>
      <dsp:spPr>
        <a:xfrm>
          <a:off x="3413802" y="1331579"/>
          <a:ext cx="451572" cy="353187"/>
        </a:xfrm>
        <a:prstGeom prst="triangle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6534F9-B79A-4508-BADB-B3F2DC61B859}">
      <dsp:nvSpPr>
        <dsp:cNvPr id="0" name=""/>
        <dsp:cNvSpPr/>
      </dsp:nvSpPr>
      <dsp:spPr>
        <a:xfrm>
          <a:off x="3209305" y="216996"/>
          <a:ext cx="860567" cy="8605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since</a:t>
          </a:r>
          <a:endParaRPr lang="en-US" sz="1800" kern="1200" dirty="0"/>
        </a:p>
      </dsp:txBody>
      <dsp:txXfrm>
        <a:off x="3335332" y="343023"/>
        <a:ext cx="608513" cy="608513"/>
      </dsp:txXfrm>
    </dsp:sp>
    <dsp:sp modelId="{01F4B519-0832-4EAD-9081-3857D8D0CC72}">
      <dsp:nvSpPr>
        <dsp:cNvPr id="0" name=""/>
        <dsp:cNvSpPr/>
      </dsp:nvSpPr>
      <dsp:spPr>
        <a:xfrm rot="5400000">
          <a:off x="4391453" y="470686"/>
          <a:ext cx="451572" cy="353187"/>
        </a:xfrm>
        <a:prstGeom prst="triangle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FC2695-F49C-4BB9-9DBC-6242E87FE904}">
      <dsp:nvSpPr>
        <dsp:cNvPr id="0" name=""/>
        <dsp:cNvSpPr/>
      </dsp:nvSpPr>
      <dsp:spPr>
        <a:xfrm>
          <a:off x="5144614" y="216996"/>
          <a:ext cx="860567" cy="8605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past</a:t>
          </a:r>
          <a:endParaRPr lang="en-US" sz="1800" kern="1200" dirty="0"/>
        </a:p>
      </dsp:txBody>
      <dsp:txXfrm>
        <a:off x="5270641" y="343023"/>
        <a:ext cx="608513" cy="608513"/>
      </dsp:txXfrm>
    </dsp:sp>
    <dsp:sp modelId="{67D4A7A6-74FB-4B68-9866-08B70BE9C1DE}">
      <dsp:nvSpPr>
        <dsp:cNvPr id="0" name=""/>
        <dsp:cNvSpPr/>
      </dsp:nvSpPr>
      <dsp:spPr>
        <a:xfrm rot="10800000">
          <a:off x="5349111" y="1351571"/>
          <a:ext cx="451572" cy="353187"/>
        </a:xfrm>
        <a:prstGeom prst="triangle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1B75DB-9E4F-45D8-85A5-6EEAC50F46F6}">
      <dsp:nvSpPr>
        <dsp:cNvPr id="0" name=""/>
        <dsp:cNvSpPr/>
      </dsp:nvSpPr>
      <dsp:spPr>
        <a:xfrm>
          <a:off x="5144614" y="1958774"/>
          <a:ext cx="860567" cy="8605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long time</a:t>
          </a:r>
          <a:endParaRPr lang="en-US" sz="1800" kern="1200" dirty="0"/>
        </a:p>
      </dsp:txBody>
      <dsp:txXfrm>
        <a:off x="5270641" y="2084801"/>
        <a:ext cx="608513" cy="608513"/>
      </dsp:txXfrm>
    </dsp:sp>
    <dsp:sp modelId="{CEBAA4B7-4CAA-4AF4-B26C-E8017FB24DE2}">
      <dsp:nvSpPr>
        <dsp:cNvPr id="0" name=""/>
        <dsp:cNvSpPr/>
      </dsp:nvSpPr>
      <dsp:spPr>
        <a:xfrm rot="10800000">
          <a:off x="5349111" y="2985939"/>
          <a:ext cx="451572" cy="353187"/>
        </a:xfrm>
        <a:prstGeom prst="triangle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5093CB-BD79-4547-9838-CA559B9D39B2}">
      <dsp:nvSpPr>
        <dsp:cNvPr id="0" name=""/>
        <dsp:cNvSpPr/>
      </dsp:nvSpPr>
      <dsp:spPr>
        <a:xfrm>
          <a:off x="4929794" y="3485732"/>
          <a:ext cx="1290205" cy="12902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past year</a:t>
          </a:r>
          <a:endParaRPr lang="en-US" sz="1800" kern="1200" dirty="0"/>
        </a:p>
      </dsp:txBody>
      <dsp:txXfrm>
        <a:off x="5118740" y="3674678"/>
        <a:ext cx="912313" cy="912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8C59F-0BF0-488A-8916-2F66CB337ABB}">
      <dsp:nvSpPr>
        <dsp:cNvPr id="0" name=""/>
        <dsp:cNvSpPr/>
      </dsp:nvSpPr>
      <dsp:spPr>
        <a:xfrm>
          <a:off x="3234061" y="2237"/>
          <a:ext cx="1193366" cy="775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No signal</a:t>
          </a:r>
          <a:endParaRPr lang="en-US" sz="2500" kern="1200" dirty="0"/>
        </a:p>
      </dsp:txBody>
      <dsp:txXfrm>
        <a:off x="3271927" y="40103"/>
        <a:ext cx="1117634" cy="699956"/>
      </dsp:txXfrm>
    </dsp:sp>
    <dsp:sp modelId="{954EC3A1-9998-461D-A8C6-F963A765CFC3}">
      <dsp:nvSpPr>
        <dsp:cNvPr id="0" name=""/>
        <dsp:cNvSpPr/>
      </dsp:nvSpPr>
      <dsp:spPr>
        <a:xfrm>
          <a:off x="1616818" y="390081"/>
          <a:ext cx="4427853" cy="4427853"/>
        </a:xfrm>
        <a:custGeom>
          <a:avLst/>
          <a:gdLst/>
          <a:ahLst/>
          <a:cxnLst/>
          <a:rect l="0" t="0" r="0" b="0"/>
          <a:pathLst>
            <a:path>
              <a:moveTo>
                <a:pt x="2818508" y="84149"/>
              </a:moveTo>
              <a:arcTo wR="2213926" hR="2213926" stAng="17150862" swAng="12561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780F-CCA1-455B-9775-048D4440FF47}">
      <dsp:nvSpPr>
        <dsp:cNvPr id="0" name=""/>
        <dsp:cNvSpPr/>
      </dsp:nvSpPr>
      <dsp:spPr>
        <a:xfrm>
          <a:off x="4964979" y="835802"/>
          <a:ext cx="1193366" cy="775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lately</a:t>
          </a:r>
          <a:endParaRPr lang="en-US" sz="2500" kern="1200" dirty="0"/>
        </a:p>
      </dsp:txBody>
      <dsp:txXfrm>
        <a:off x="5002845" y="873668"/>
        <a:ext cx="1117634" cy="699956"/>
      </dsp:txXfrm>
    </dsp:sp>
    <dsp:sp modelId="{C764C995-7884-40A3-961F-3CB1DED23875}">
      <dsp:nvSpPr>
        <dsp:cNvPr id="0" name=""/>
        <dsp:cNvSpPr/>
      </dsp:nvSpPr>
      <dsp:spPr>
        <a:xfrm>
          <a:off x="1616818" y="390081"/>
          <a:ext cx="4427853" cy="4427853"/>
        </a:xfrm>
        <a:custGeom>
          <a:avLst/>
          <a:gdLst/>
          <a:ahLst/>
          <a:cxnLst/>
          <a:rect l="0" t="0" r="0" b="0"/>
          <a:pathLst>
            <a:path>
              <a:moveTo>
                <a:pt x="4197914" y="1231449"/>
              </a:moveTo>
              <a:arcTo wR="2213926" hR="2213926" stAng="20019314" swAng="172606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922B3-0653-47DF-8A19-C9E1B534EB81}">
      <dsp:nvSpPr>
        <dsp:cNvPr id="0" name=""/>
        <dsp:cNvSpPr/>
      </dsp:nvSpPr>
      <dsp:spPr>
        <a:xfrm>
          <a:off x="5392480" y="2708808"/>
          <a:ext cx="1193366" cy="775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Just</a:t>
          </a:r>
          <a:endParaRPr lang="en-US" sz="2500" kern="1200" dirty="0"/>
        </a:p>
      </dsp:txBody>
      <dsp:txXfrm>
        <a:off x="5430346" y="2746674"/>
        <a:ext cx="1117634" cy="699956"/>
      </dsp:txXfrm>
    </dsp:sp>
    <dsp:sp modelId="{E7778EB5-7881-4F02-9B92-C1CDD4A45256}">
      <dsp:nvSpPr>
        <dsp:cNvPr id="0" name=""/>
        <dsp:cNvSpPr/>
      </dsp:nvSpPr>
      <dsp:spPr>
        <a:xfrm>
          <a:off x="1616818" y="390081"/>
          <a:ext cx="4427853" cy="4427853"/>
        </a:xfrm>
        <a:custGeom>
          <a:avLst/>
          <a:gdLst/>
          <a:ahLst/>
          <a:cxnLst/>
          <a:rect l="0" t="0" r="0" b="0"/>
          <a:pathLst>
            <a:path>
              <a:moveTo>
                <a:pt x="4241691" y="3102542"/>
              </a:moveTo>
              <a:arcTo wR="2213926" hR="2213926" stAng="1419852" swAng="135843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B5D90-1136-44A8-803D-EDA2C4C8E704}">
      <dsp:nvSpPr>
        <dsp:cNvPr id="0" name=""/>
        <dsp:cNvSpPr/>
      </dsp:nvSpPr>
      <dsp:spPr>
        <a:xfrm>
          <a:off x="4194648" y="4210842"/>
          <a:ext cx="1193366" cy="775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recently</a:t>
          </a:r>
          <a:endParaRPr lang="en-US" sz="2500" kern="1200" dirty="0"/>
        </a:p>
      </dsp:txBody>
      <dsp:txXfrm>
        <a:off x="4232514" y="4248708"/>
        <a:ext cx="1117634" cy="699956"/>
      </dsp:txXfrm>
    </dsp:sp>
    <dsp:sp modelId="{747CBCDE-03E3-46D9-9A1F-63F97C4017FF}">
      <dsp:nvSpPr>
        <dsp:cNvPr id="0" name=""/>
        <dsp:cNvSpPr/>
      </dsp:nvSpPr>
      <dsp:spPr>
        <a:xfrm>
          <a:off x="1616818" y="390081"/>
          <a:ext cx="4427853" cy="4427853"/>
        </a:xfrm>
        <a:custGeom>
          <a:avLst/>
          <a:gdLst/>
          <a:ahLst/>
          <a:cxnLst/>
          <a:rect l="0" t="0" r="0" b="0"/>
          <a:pathLst>
            <a:path>
              <a:moveTo>
                <a:pt x="2570648" y="4398925"/>
              </a:moveTo>
              <a:arcTo wR="2213926" hR="2213926" stAng="4843663" swAng="111267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730F3-28AE-4A53-A73A-63E3669B5548}">
      <dsp:nvSpPr>
        <dsp:cNvPr id="0" name=""/>
        <dsp:cNvSpPr/>
      </dsp:nvSpPr>
      <dsp:spPr>
        <a:xfrm>
          <a:off x="2273474" y="4210842"/>
          <a:ext cx="1193366" cy="775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ever</a:t>
          </a:r>
          <a:endParaRPr lang="en-US" sz="2500" kern="1200" dirty="0"/>
        </a:p>
      </dsp:txBody>
      <dsp:txXfrm>
        <a:off x="2311340" y="4248708"/>
        <a:ext cx="1117634" cy="699956"/>
      </dsp:txXfrm>
    </dsp:sp>
    <dsp:sp modelId="{9F45294B-844F-4318-A35A-47C6084CF931}">
      <dsp:nvSpPr>
        <dsp:cNvPr id="0" name=""/>
        <dsp:cNvSpPr/>
      </dsp:nvSpPr>
      <dsp:spPr>
        <a:xfrm>
          <a:off x="1616818" y="390081"/>
          <a:ext cx="4427853" cy="4427853"/>
        </a:xfrm>
        <a:custGeom>
          <a:avLst/>
          <a:gdLst/>
          <a:ahLst/>
          <a:cxnLst/>
          <a:rect l="0" t="0" r="0" b="0"/>
          <a:pathLst>
            <a:path>
              <a:moveTo>
                <a:pt x="684496" y="3814649"/>
              </a:moveTo>
              <a:arcTo wR="2213926" hR="2213926" stAng="8021715" swAng="135843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2D014-4B51-4921-9144-EB117CB90565}">
      <dsp:nvSpPr>
        <dsp:cNvPr id="0" name=""/>
        <dsp:cNvSpPr/>
      </dsp:nvSpPr>
      <dsp:spPr>
        <a:xfrm>
          <a:off x="1075642" y="2708808"/>
          <a:ext cx="1193366" cy="775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yet</a:t>
          </a:r>
          <a:endParaRPr lang="en-US" sz="2500" kern="1200" dirty="0"/>
        </a:p>
      </dsp:txBody>
      <dsp:txXfrm>
        <a:off x="1113508" y="2746674"/>
        <a:ext cx="1117634" cy="699956"/>
      </dsp:txXfrm>
    </dsp:sp>
    <dsp:sp modelId="{C5A41959-4867-46BC-958E-EF0429A55A1A}">
      <dsp:nvSpPr>
        <dsp:cNvPr id="0" name=""/>
        <dsp:cNvSpPr/>
      </dsp:nvSpPr>
      <dsp:spPr>
        <a:xfrm>
          <a:off x="1616818" y="390081"/>
          <a:ext cx="4427853" cy="4427853"/>
        </a:xfrm>
        <a:custGeom>
          <a:avLst/>
          <a:gdLst/>
          <a:ahLst/>
          <a:cxnLst/>
          <a:rect l="0" t="0" r="0" b="0"/>
          <a:pathLst>
            <a:path>
              <a:moveTo>
                <a:pt x="1979" y="2307521"/>
              </a:moveTo>
              <a:arcTo wR="2213926" hR="2213926" stAng="10654623" swAng="172606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12CE7-1611-4BCC-AE43-8B61DA517A65}">
      <dsp:nvSpPr>
        <dsp:cNvPr id="0" name=""/>
        <dsp:cNvSpPr/>
      </dsp:nvSpPr>
      <dsp:spPr>
        <a:xfrm>
          <a:off x="1503144" y="835802"/>
          <a:ext cx="1193366" cy="775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already</a:t>
          </a:r>
          <a:endParaRPr lang="en-US" sz="2500" kern="1200" dirty="0"/>
        </a:p>
      </dsp:txBody>
      <dsp:txXfrm>
        <a:off x="1541010" y="873668"/>
        <a:ext cx="1117634" cy="699956"/>
      </dsp:txXfrm>
    </dsp:sp>
    <dsp:sp modelId="{2F700FF1-9684-4FA8-AAD8-4EEE4D895687}">
      <dsp:nvSpPr>
        <dsp:cNvPr id="0" name=""/>
        <dsp:cNvSpPr/>
      </dsp:nvSpPr>
      <dsp:spPr>
        <a:xfrm>
          <a:off x="1616818" y="390081"/>
          <a:ext cx="4427853" cy="4427853"/>
        </a:xfrm>
        <a:custGeom>
          <a:avLst/>
          <a:gdLst/>
          <a:ahLst/>
          <a:cxnLst/>
          <a:rect l="0" t="0" r="0" b="0"/>
          <a:pathLst>
            <a:path>
              <a:moveTo>
                <a:pt x="888227" y="440795"/>
              </a:moveTo>
              <a:arcTo wR="2213926" hR="2213926" stAng="13992961" swAng="12561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63B5-BE58-441D-B361-069A55FF090B}">
      <dsp:nvSpPr>
        <dsp:cNvPr id="0" name=""/>
        <dsp:cNvSpPr/>
      </dsp:nvSpPr>
      <dsp:spPr>
        <a:xfrm>
          <a:off x="5917072" y="42878"/>
          <a:ext cx="1452993" cy="145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 has just finished his project.</a:t>
          </a:r>
          <a:endParaRPr lang="en-US" sz="2800" kern="1200" dirty="0"/>
        </a:p>
      </dsp:txBody>
      <dsp:txXfrm>
        <a:off x="5917072" y="42878"/>
        <a:ext cx="1452993" cy="1452993"/>
      </dsp:txXfrm>
    </dsp:sp>
    <dsp:sp modelId="{7C0FA984-3396-4411-AE08-B7AFEBABB869}">
      <dsp:nvSpPr>
        <dsp:cNvPr id="0" name=""/>
        <dsp:cNvSpPr/>
      </dsp:nvSpPr>
      <dsp:spPr>
        <a:xfrm>
          <a:off x="2492701" y="73"/>
          <a:ext cx="5455757" cy="5455757"/>
        </a:xfrm>
        <a:prstGeom prst="circularArrow">
          <a:avLst>
            <a:gd name="adj1" fmla="val 5193"/>
            <a:gd name="adj2" fmla="val 335413"/>
            <a:gd name="adj3" fmla="val 21295278"/>
            <a:gd name="adj4" fmla="val 19764455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901A24-51B2-4881-A4D7-12B058FF1B68}">
      <dsp:nvSpPr>
        <dsp:cNvPr id="0" name=""/>
        <dsp:cNvSpPr/>
      </dsp:nvSpPr>
      <dsp:spPr>
        <a:xfrm>
          <a:off x="6796528" y="2749564"/>
          <a:ext cx="1452993" cy="145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books have not arrived yet.</a:t>
          </a:r>
          <a:endParaRPr lang="en-US" sz="2800" kern="1200" dirty="0"/>
        </a:p>
      </dsp:txBody>
      <dsp:txXfrm>
        <a:off x="6796528" y="2749564"/>
        <a:ext cx="1452993" cy="1452993"/>
      </dsp:txXfrm>
    </dsp:sp>
    <dsp:sp modelId="{4A295010-2F0E-4060-95E0-E0D14865403F}">
      <dsp:nvSpPr>
        <dsp:cNvPr id="0" name=""/>
        <dsp:cNvSpPr/>
      </dsp:nvSpPr>
      <dsp:spPr>
        <a:xfrm>
          <a:off x="2492701" y="73"/>
          <a:ext cx="5455757" cy="5455757"/>
        </a:xfrm>
        <a:prstGeom prst="circularArrow">
          <a:avLst>
            <a:gd name="adj1" fmla="val 5193"/>
            <a:gd name="adj2" fmla="val 335413"/>
            <a:gd name="adj3" fmla="val 4016808"/>
            <a:gd name="adj4" fmla="val 2251495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2DF8F0-B9C6-455F-86A9-8510C52011CA}">
      <dsp:nvSpPr>
        <dsp:cNvPr id="0" name=""/>
        <dsp:cNvSpPr/>
      </dsp:nvSpPr>
      <dsp:spPr>
        <a:xfrm>
          <a:off x="4494083" y="4422389"/>
          <a:ext cx="1452993" cy="145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They have already eaten lunch.</a:t>
          </a:r>
          <a:endParaRPr lang="en-US" sz="2800" kern="1200" dirty="0"/>
        </a:p>
      </dsp:txBody>
      <dsp:txXfrm>
        <a:off x="4494083" y="4422389"/>
        <a:ext cx="1452993" cy="1452993"/>
      </dsp:txXfrm>
    </dsp:sp>
    <dsp:sp modelId="{EE82213F-7142-4563-9464-4A8D3359A92F}">
      <dsp:nvSpPr>
        <dsp:cNvPr id="0" name=""/>
        <dsp:cNvSpPr/>
      </dsp:nvSpPr>
      <dsp:spPr>
        <a:xfrm>
          <a:off x="2492701" y="73"/>
          <a:ext cx="5455757" cy="5455757"/>
        </a:xfrm>
        <a:prstGeom prst="circularArrow">
          <a:avLst>
            <a:gd name="adj1" fmla="val 5193"/>
            <a:gd name="adj2" fmla="val 335413"/>
            <a:gd name="adj3" fmla="val 8213091"/>
            <a:gd name="adj4" fmla="val 6447779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93D5E6-AE36-4193-A8B5-524FC49ECB08}">
      <dsp:nvSpPr>
        <dsp:cNvPr id="0" name=""/>
        <dsp:cNvSpPr/>
      </dsp:nvSpPr>
      <dsp:spPr>
        <a:xfrm>
          <a:off x="2191638" y="2749564"/>
          <a:ext cx="1452993" cy="145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 have never met her husband.</a:t>
          </a:r>
          <a:endParaRPr lang="en-US" sz="2800" kern="1200" dirty="0"/>
        </a:p>
      </dsp:txBody>
      <dsp:txXfrm>
        <a:off x="2191638" y="2749564"/>
        <a:ext cx="1452993" cy="1452993"/>
      </dsp:txXfrm>
    </dsp:sp>
    <dsp:sp modelId="{4AD727E3-B500-48C4-9B4D-F28BEEC3EF26}">
      <dsp:nvSpPr>
        <dsp:cNvPr id="0" name=""/>
        <dsp:cNvSpPr/>
      </dsp:nvSpPr>
      <dsp:spPr>
        <a:xfrm>
          <a:off x="2492701" y="73"/>
          <a:ext cx="5455757" cy="5455757"/>
        </a:xfrm>
        <a:prstGeom prst="circularArrow">
          <a:avLst>
            <a:gd name="adj1" fmla="val 5193"/>
            <a:gd name="adj2" fmla="val 335413"/>
            <a:gd name="adj3" fmla="val 12300132"/>
            <a:gd name="adj4" fmla="val 10769309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7EFA93-5CF6-428D-AB8A-5BF096DF8433}">
      <dsp:nvSpPr>
        <dsp:cNvPr id="0" name=""/>
        <dsp:cNvSpPr/>
      </dsp:nvSpPr>
      <dsp:spPr>
        <a:xfrm>
          <a:off x="3071093" y="42878"/>
          <a:ext cx="1452993" cy="145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Have you ever tasted sushi?</a:t>
          </a:r>
          <a:endParaRPr lang="en-US" sz="2800" kern="1200" dirty="0"/>
        </a:p>
      </dsp:txBody>
      <dsp:txXfrm>
        <a:off x="3071093" y="42878"/>
        <a:ext cx="1452993" cy="1452993"/>
      </dsp:txXfrm>
    </dsp:sp>
    <dsp:sp modelId="{4F6AAD48-E171-489D-96EF-FCD67B24C402}">
      <dsp:nvSpPr>
        <dsp:cNvPr id="0" name=""/>
        <dsp:cNvSpPr/>
      </dsp:nvSpPr>
      <dsp:spPr>
        <a:xfrm>
          <a:off x="2492701" y="73"/>
          <a:ext cx="5455757" cy="5455757"/>
        </a:xfrm>
        <a:prstGeom prst="circularArrow">
          <a:avLst>
            <a:gd name="adj1" fmla="val 5193"/>
            <a:gd name="adj2" fmla="val 335413"/>
            <a:gd name="adj3" fmla="val 16867790"/>
            <a:gd name="adj4" fmla="val 15196797"/>
            <a:gd name="adj5" fmla="val 605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45877-C5E7-4AA8-8B9B-8F74A3C3388D}">
      <dsp:nvSpPr>
        <dsp:cNvPr id="0" name=""/>
        <dsp:cNvSpPr/>
      </dsp:nvSpPr>
      <dsp:spPr>
        <a:xfrm>
          <a:off x="2076720" y="416896"/>
          <a:ext cx="5350088" cy="53875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‘since’: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With a specific moment in time.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…since 1995.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…since I woke up.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…Since last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            Tuesday.</a:t>
          </a:r>
          <a:endParaRPr lang="en-US" sz="1800" kern="1200" dirty="0"/>
        </a:p>
      </dsp:txBody>
      <dsp:txXfrm>
        <a:off x="4896344" y="1558551"/>
        <a:ext cx="1910745" cy="1603448"/>
      </dsp:txXfrm>
    </dsp:sp>
    <dsp:sp modelId="{577585A3-7837-469B-AA51-1DF85E5FFE14}">
      <dsp:nvSpPr>
        <dsp:cNvPr id="0" name=""/>
        <dsp:cNvSpPr/>
      </dsp:nvSpPr>
      <dsp:spPr>
        <a:xfrm>
          <a:off x="1947013" y="609310"/>
          <a:ext cx="5387586" cy="53875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229771" y="4104827"/>
        <a:ext cx="2886206" cy="1411034"/>
      </dsp:txXfrm>
    </dsp:sp>
    <dsp:sp modelId="{E916F6B7-697A-4021-A959-D4453D7C975C}">
      <dsp:nvSpPr>
        <dsp:cNvPr id="0" name=""/>
        <dsp:cNvSpPr/>
      </dsp:nvSpPr>
      <dsp:spPr>
        <a:xfrm>
          <a:off x="1836054" y="567695"/>
          <a:ext cx="5387586" cy="508598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‘for’: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With an amount (length) of time.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…for a year.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…for 2 days.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…for 3 hours.</a:t>
          </a:r>
          <a:endParaRPr lang="en-US" sz="1800" kern="1200" dirty="0"/>
        </a:p>
      </dsp:txBody>
      <dsp:txXfrm>
        <a:off x="2460116" y="1645440"/>
        <a:ext cx="1924137" cy="1513687"/>
      </dsp:txXfrm>
    </dsp:sp>
    <dsp:sp modelId="{27AD4461-3F64-4DB6-8A20-066678FEA882}">
      <dsp:nvSpPr>
        <dsp:cNvPr id="0" name=""/>
        <dsp:cNvSpPr/>
      </dsp:nvSpPr>
      <dsp:spPr>
        <a:xfrm>
          <a:off x="1725023" y="83379"/>
          <a:ext cx="6054620" cy="60546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5122E-7C28-4F36-ADD8-9DE4A3678026}">
      <dsp:nvSpPr>
        <dsp:cNvPr id="0" name=""/>
        <dsp:cNvSpPr/>
      </dsp:nvSpPr>
      <dsp:spPr>
        <a:xfrm>
          <a:off x="1613496" y="275452"/>
          <a:ext cx="6054620" cy="60546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A0E221-1C3B-4F03-AEB9-28C490F1F5E0}">
      <dsp:nvSpPr>
        <dsp:cNvPr id="0" name=""/>
        <dsp:cNvSpPr/>
      </dsp:nvSpPr>
      <dsp:spPr>
        <a:xfrm>
          <a:off x="1502092" y="84330"/>
          <a:ext cx="6054620" cy="60546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D8C08-9089-4979-8DAF-F4AE21298AFA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374F8-D3D9-4573-8EE2-37109EDC7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374F8-D3D9-4573-8EE2-37109EDC7D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9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8915400" cy="14478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91000"/>
            <a:ext cx="7543800" cy="4572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20416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A90B62-2B15-497D-B078-977668A40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ECFE-1935-4925-B643-D60C3915D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6861-5EEC-4AC0-BFD4-2E2AE06C6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975D-3625-40DD-B24C-B721F4707D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C7766-FAF1-426C-BE13-D12EE7076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8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D4C06-92D8-493F-8108-BE48F73DD3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6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C704C-B30B-49EB-81F4-02F9E1CEF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B7162-848D-40AC-A821-C0F614032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40291-74DE-460A-9803-E7E1E189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20887-F9D9-4D08-9D1F-7175E91DA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3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07C1C-6A3E-40A3-BD35-EF8E7CEB3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E062EC-A564-47F9-BAFC-ECAA133BA0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smtClean="0"/>
              <a:t>The present perfect tense</a:t>
            </a:r>
            <a:endParaRPr lang="en-US" sz="28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05400" y="5410200"/>
            <a:ext cx="5989955" cy="381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RAINBOW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OF 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EDUCATION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PowerPoint Presentations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n>
                <a:noFill/>
              </a:ln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Bauhaus 93" panose="04030905020B02020C02" pitchFamily="82" charset="0"/>
              <a:ea typeface="Arial Unicode MS" panose="020B0604020202020204" pitchFamily="34" charset="-128"/>
              <a:cs typeface="MV Boli" panose="0200050003020009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1026" name="Picture 2" descr="Image result for pand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450414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and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3568"/>
            <a:ext cx="3374327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308"/>
            <a:ext cx="8229600" cy="92697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Duration of definite time signals 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5926868"/>
              </p:ext>
            </p:extLst>
          </p:nvPr>
        </p:nvGraphicFramePr>
        <p:xfrm>
          <a:off x="1221152" y="1905000"/>
          <a:ext cx="7279178" cy="477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22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851681"/>
              </p:ext>
            </p:extLst>
          </p:nvPr>
        </p:nvGraphicFramePr>
        <p:xfrm>
          <a:off x="1101510" y="1600200"/>
          <a:ext cx="7661490" cy="498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6420" y="158451"/>
            <a:ext cx="40453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The signal for indefinite time</a:t>
            </a:r>
            <a:endParaRPr lang="en-US" sz="2400" dirty="0">
              <a:latin typeface="+mn-lt"/>
            </a:endParaRPr>
          </a:p>
        </p:txBody>
      </p:sp>
      <p:pic>
        <p:nvPicPr>
          <p:cNvPr id="6146" name="Picture 2" descr="Image result for giant panda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281578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02" y="0"/>
            <a:ext cx="8229600" cy="94096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Some sentences with indefinite time.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02307"/>
              </p:ext>
            </p:extLst>
          </p:nvPr>
        </p:nvGraphicFramePr>
        <p:xfrm>
          <a:off x="-756592" y="980728"/>
          <a:ext cx="104411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Image result for panda head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1911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Using ‘for’ and ‘since’.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308961"/>
              </p:ext>
            </p:extLst>
          </p:nvPr>
        </p:nvGraphicFramePr>
        <p:xfrm>
          <a:off x="0" y="764704"/>
          <a:ext cx="9262864" cy="641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1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Look at the following sentences..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23027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28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m</a:t>
            </a:r>
            <a:r>
              <a:rPr lang="en-US" sz="28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 paints the house. (present simple tense)</a:t>
            </a:r>
          </a:p>
          <a:p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man painted the house. (past tense)</a:t>
            </a:r>
          </a:p>
          <a:p>
            <a:r>
              <a:rPr lang="en-US" sz="2800" u="sng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man has painted </a:t>
            </a: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house.</a:t>
            </a: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(present </a:t>
            </a:r>
            <a:r>
              <a:rPr lang="en-US" sz="28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perfect tense)</a:t>
            </a:r>
            <a:endParaRPr lang="en-US" sz="2800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37943"/>
            <a:ext cx="2995613" cy="16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08825" y="381000"/>
            <a:ext cx="7772400" cy="6220840"/>
          </a:xfrm>
        </p:spPr>
        <p:txBody>
          <a:bodyPr/>
          <a:lstStyle/>
          <a:p>
            <a:r>
              <a:rPr lang="en-US" sz="2400" dirty="0" smtClean="0">
                <a:solidFill>
                  <a:srgbClr val="4D4D4D"/>
                </a:solidFill>
              </a:rPr>
              <a:t>The present perfect uses the auxiliary</a:t>
            </a:r>
          </a:p>
          <a:p>
            <a:r>
              <a:rPr lang="en-US" sz="2400" b="1" u="sng" dirty="0" smtClean="0">
                <a:solidFill>
                  <a:srgbClr val="4D4D4D"/>
                </a:solidFill>
              </a:rPr>
              <a:t>have </a:t>
            </a:r>
            <a:r>
              <a:rPr lang="en-US" sz="2400" dirty="0" smtClean="0">
                <a:solidFill>
                  <a:srgbClr val="4D4D4D"/>
                </a:solidFill>
              </a:rPr>
              <a:t>or</a:t>
            </a:r>
            <a:r>
              <a:rPr lang="en-US" sz="2400" b="1" u="sng" dirty="0" smtClean="0">
                <a:solidFill>
                  <a:srgbClr val="4D4D4D"/>
                </a:solidFill>
              </a:rPr>
              <a:t> has</a:t>
            </a:r>
            <a:r>
              <a:rPr lang="en-US" sz="2400" dirty="0" smtClean="0">
                <a:solidFill>
                  <a:srgbClr val="4D4D4D"/>
                </a:solidFill>
              </a:rPr>
              <a:t> and the </a:t>
            </a:r>
            <a:r>
              <a:rPr lang="en-US" sz="2400" u="sng" dirty="0" smtClean="0">
                <a:solidFill>
                  <a:srgbClr val="4D4D4D"/>
                </a:solidFill>
              </a:rPr>
              <a:t>past participle form of the </a:t>
            </a:r>
          </a:p>
          <a:p>
            <a:r>
              <a:rPr lang="en-US" sz="2400" u="sng" dirty="0" smtClean="0">
                <a:solidFill>
                  <a:srgbClr val="4D4D4D"/>
                </a:solidFill>
              </a:rPr>
              <a:t>verb.</a:t>
            </a:r>
          </a:p>
          <a:p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“I </a:t>
            </a:r>
            <a:r>
              <a:rPr lang="en-US" sz="2400" u="sng" dirty="0" smtClean="0">
                <a:solidFill>
                  <a:srgbClr val="C00000"/>
                </a:solidFill>
              </a:rPr>
              <a:t>have finished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my work”.</a:t>
            </a:r>
          </a:p>
          <a:p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“She </a:t>
            </a:r>
            <a:r>
              <a:rPr lang="en-US" sz="2400" u="sng" dirty="0" smtClean="0">
                <a:solidFill>
                  <a:srgbClr val="C00000"/>
                </a:solidFill>
              </a:rPr>
              <a:t>has been</a:t>
            </a:r>
            <a:r>
              <a:rPr lang="en-US" sz="2400" u="sng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to China”.</a:t>
            </a:r>
          </a:p>
          <a:p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“</a:t>
            </a:r>
            <a:r>
              <a:rPr lang="en-US" sz="2400" u="sng" dirty="0" smtClean="0">
                <a:solidFill>
                  <a:srgbClr val="C00000"/>
                </a:solidFill>
              </a:rPr>
              <a:t>Have</a:t>
            </a:r>
            <a:r>
              <a:rPr lang="en-US" sz="2400" u="sng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you </a:t>
            </a:r>
            <a:r>
              <a:rPr lang="en-US" sz="2400" u="sng" dirty="0" smtClean="0">
                <a:solidFill>
                  <a:srgbClr val="C00000"/>
                </a:solidFill>
              </a:rPr>
              <a:t>seen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 my pen?”</a:t>
            </a:r>
          </a:p>
          <a:p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The auxiliary ‘have’ changes form:</a:t>
            </a:r>
          </a:p>
          <a:p>
            <a:endParaRPr lang="en-US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487" y="2133600"/>
            <a:ext cx="40597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The form of the present perfect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36096" y="55892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67337" y="1341512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61100" y="1447800"/>
            <a:ext cx="1008112" cy="800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75215"/>
              </p:ext>
            </p:extLst>
          </p:nvPr>
        </p:nvGraphicFramePr>
        <p:xfrm>
          <a:off x="4920443" y="3907760"/>
          <a:ext cx="1229217" cy="2595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292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 </a:t>
                      </a:r>
                      <a:r>
                        <a:rPr lang="en-US" b="0" dirty="0" smtClean="0"/>
                        <a:t>have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 have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 has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 has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 has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 have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have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Image result for pand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725090" cy="18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Here are some examples of the present perfect tense: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204162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094046"/>
              </p:ext>
            </p:extLst>
          </p:nvPr>
        </p:nvGraphicFramePr>
        <p:xfrm>
          <a:off x="899594" y="2209800"/>
          <a:ext cx="7101408" cy="39229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6142"/>
                <a:gridCol w="1070994"/>
                <a:gridCol w="1183568"/>
                <a:gridCol w="1183568"/>
                <a:gridCol w="1183568"/>
                <a:gridCol w="1183568"/>
              </a:tblGrid>
              <a:tr h="8271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00E33"/>
                          </a:solidFill>
                        </a:rPr>
                        <a:t>Affirmative (+),</a:t>
                      </a:r>
                      <a:r>
                        <a:rPr lang="en-US" baseline="0" dirty="0" smtClean="0">
                          <a:solidFill>
                            <a:srgbClr val="600E33"/>
                          </a:solidFill>
                        </a:rPr>
                        <a:t> negative (-) or question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auxiliary verb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Participle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  <a:tr h="49444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seen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Peter.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  <a:tr h="49444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eaten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</a:t>
                      </a:r>
                      <a:r>
                        <a:rPr lang="en-US" baseline="0" dirty="0" smtClean="0"/>
                        <a:t> food</a:t>
                      </a:r>
                      <a:r>
                        <a:rPr lang="en-US" dirty="0" smtClean="0"/>
                        <a:t>.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  <a:tr h="4944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She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been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to Rome.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  <a:tr h="49444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We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played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football.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  <a:tr h="49444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Have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finished?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  <a:tr h="49444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Have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they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it?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past participle is formed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regular verbs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95128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By adding </a:t>
            </a:r>
            <a:r>
              <a:rPr lang="en-US" dirty="0" err="1" smtClean="0"/>
              <a:t>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 - </a:t>
            </a:r>
            <a:r>
              <a:rPr lang="en-US" dirty="0" smtClean="0">
                <a:solidFill>
                  <a:schemeClr val="accent2"/>
                </a:solidFill>
              </a:rPr>
              <a:t>worked</a:t>
            </a:r>
          </a:p>
          <a:p>
            <a:r>
              <a:rPr lang="en-US" dirty="0" smtClean="0"/>
              <a:t>Learn - </a:t>
            </a:r>
            <a:r>
              <a:rPr lang="en-US" dirty="0" smtClean="0">
                <a:solidFill>
                  <a:schemeClr val="accent2"/>
                </a:solidFill>
              </a:rPr>
              <a:t>learned</a:t>
            </a:r>
          </a:p>
          <a:p>
            <a:r>
              <a:rPr lang="en-US" dirty="0" smtClean="0"/>
              <a:t>Type – </a:t>
            </a:r>
            <a:r>
              <a:rPr lang="en-US" dirty="0" smtClean="0">
                <a:solidFill>
                  <a:schemeClr val="accent2"/>
                </a:solidFill>
              </a:rPr>
              <a:t>typed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irregular verbs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95128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irregular verbs, the whole form changes.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 – saw  - </a:t>
            </a:r>
            <a:r>
              <a:rPr lang="en-US" dirty="0" smtClean="0">
                <a:solidFill>
                  <a:schemeClr val="accent2"/>
                </a:solidFill>
              </a:rPr>
              <a:t>seen</a:t>
            </a:r>
          </a:p>
          <a:p>
            <a:pPr marL="0" indent="0">
              <a:buNone/>
            </a:pPr>
            <a:r>
              <a:rPr lang="en-US" dirty="0" smtClean="0"/>
              <a:t>Do – did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smtClean="0">
                <a:solidFill>
                  <a:schemeClr val="accent2"/>
                </a:solidFill>
              </a:rPr>
              <a:t>done</a:t>
            </a:r>
          </a:p>
          <a:p>
            <a:pPr marL="0" indent="0">
              <a:buNone/>
            </a:pPr>
            <a:r>
              <a:rPr lang="en-US" dirty="0" smtClean="0"/>
              <a:t>Eat – ate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accent2"/>
                </a:solidFill>
              </a:rPr>
              <a:t>eaten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Past participle forms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tense: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1666528" cy="44944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cut</a:t>
            </a:r>
          </a:p>
          <a:p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ork</a:t>
            </a:r>
          </a:p>
          <a:p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eave</a:t>
            </a:r>
          </a:p>
          <a:p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eed</a:t>
            </a:r>
          </a:p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swim</a:t>
            </a:r>
          </a:p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uy</a:t>
            </a:r>
          </a:p>
          <a:p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rink</a:t>
            </a:r>
          </a:p>
          <a:p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Past participle form: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214172"/>
            <a:ext cx="1806923" cy="44944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een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ut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orked</a:t>
            </a:r>
          </a:p>
          <a:p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eft</a:t>
            </a:r>
          </a:p>
          <a:p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ed</a:t>
            </a:r>
          </a:p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rought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bought</a:t>
            </a:r>
          </a:p>
          <a:p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runk</a:t>
            </a:r>
          </a:p>
          <a:p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2555776" y="2204864"/>
            <a:ext cx="202088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aw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left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brought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bought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drank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411760" y="1546978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  Past tense: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67544" y="620689"/>
            <a:ext cx="3600400" cy="331236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Indefinite time in the past.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exact time is not important.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“My parents have bought a horse”.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09699" y="4483260"/>
            <a:ext cx="3024336" cy="225810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Duration of an action or state from past to present.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1849997" y="3619872"/>
            <a:ext cx="1317848" cy="1202433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Line Callout 1 (Border and Accent Bar) 20"/>
          <p:cNvSpPr/>
          <p:nvPr/>
        </p:nvSpPr>
        <p:spPr>
          <a:xfrm>
            <a:off x="5452646" y="4483260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173732"/>
              <a:gd name="adj4" fmla="val -6141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Line Callout 1 (Border and Accent Bar) 21"/>
          <p:cNvSpPr/>
          <p:nvPr/>
        </p:nvSpPr>
        <p:spPr>
          <a:xfrm>
            <a:off x="5909846" y="5733256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18738"/>
              <a:gd name="adj4" fmla="val -8192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771310" y="116632"/>
            <a:ext cx="2138536" cy="111670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 of the present perfect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 rot="10800000" flipV="1">
            <a:off x="3347864" y="1369368"/>
            <a:ext cx="1224136" cy="76348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098" name="Picture 2" descr="Image result for pand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360136" cy="22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We often use the present perfect tense to talk about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experience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from the past. </a:t>
            </a:r>
            <a:r>
              <a:rPr lang="en-US" sz="2000" u="sng" dirty="0" smtClean="0">
                <a:solidFill>
                  <a:schemeClr val="tx1"/>
                </a:solidFill>
                <a:latin typeface="+mj-lt"/>
              </a:rPr>
              <a:t>We are not interested in </a:t>
            </a:r>
            <a:r>
              <a:rPr lang="en-US" sz="2000" b="1" u="sng" dirty="0" smtClean="0">
                <a:solidFill>
                  <a:schemeClr val="tx1"/>
                </a:solidFill>
                <a:latin typeface="+mj-lt"/>
              </a:rPr>
              <a:t>when</a:t>
            </a:r>
            <a:r>
              <a:rPr lang="en-US" sz="2000" u="sng" dirty="0" smtClean="0">
                <a:solidFill>
                  <a:schemeClr val="tx1"/>
                </a:solidFill>
                <a:latin typeface="+mj-lt"/>
              </a:rPr>
              <a:t> you did something. </a:t>
            </a:r>
            <a:endParaRPr lang="en-US" sz="20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491415"/>
              </p:ext>
            </p:extLst>
          </p:nvPr>
        </p:nvGraphicFramePr>
        <p:xfrm>
          <a:off x="1230487" y="2386048"/>
          <a:ext cx="6840761" cy="37072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91655"/>
                <a:gridCol w="2291655"/>
                <a:gridCol w="2257451"/>
              </a:tblGrid>
              <a:tr h="4025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54571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</a:t>
                      </a:r>
                      <a:r>
                        <a:rPr lang="en-US" u="sng" dirty="0"/>
                        <a:t>have seen </a:t>
                      </a:r>
                      <a:r>
                        <a:rPr lang="en-US" dirty="0"/>
                        <a:t>ET.</a:t>
                      </a:r>
                      <a:br>
                        <a:rPr lang="en-US" dirty="0"/>
                      </a:br>
                      <a:r>
                        <a:rPr lang="en-US" dirty="0"/>
                        <a:t>He </a:t>
                      </a:r>
                      <a:r>
                        <a:rPr lang="en-US" u="sng" dirty="0"/>
                        <a:t>has lived </a:t>
                      </a:r>
                      <a:r>
                        <a:rPr lang="en-US" dirty="0"/>
                        <a:t>in Bangkok.</a:t>
                      </a:r>
                      <a:br>
                        <a:rPr lang="en-US" dirty="0"/>
                      </a:br>
                      <a:r>
                        <a:rPr lang="en-US" u="sng" dirty="0"/>
                        <a:t>Have</a:t>
                      </a:r>
                      <a:r>
                        <a:rPr lang="en-US" dirty="0"/>
                        <a:t> you </a:t>
                      </a:r>
                      <a:r>
                        <a:rPr lang="en-US" u="sng" dirty="0"/>
                        <a:t>been</a:t>
                      </a:r>
                      <a:r>
                        <a:rPr lang="en-US" dirty="0"/>
                        <a:t> there?</a:t>
                      </a:r>
                      <a:br>
                        <a:rPr lang="en-US" dirty="0"/>
                      </a:br>
                      <a:r>
                        <a:rPr lang="en-US" dirty="0"/>
                        <a:t>We </a:t>
                      </a:r>
                      <a:r>
                        <a:rPr lang="en-US" u="sng" dirty="0"/>
                        <a:t>have</a:t>
                      </a:r>
                      <a:r>
                        <a:rPr lang="en-US" dirty="0"/>
                        <a:t> never </a:t>
                      </a:r>
                      <a:r>
                        <a:rPr lang="en-US" u="sng" dirty="0"/>
                        <a:t>eaten</a:t>
                      </a:r>
                      <a:r>
                        <a:rPr lang="en-US" dirty="0"/>
                        <a:t> caviar.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7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past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  <a:tr h="448728"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948"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75067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The action or state was in the past.</a:t>
                      </a:r>
                      <a:endParaRPr lang="en-US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my head, I have a memory now.</a:t>
                      </a:r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00E33"/>
                        </a:solidFill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2483768" y="4698852"/>
            <a:ext cx="978408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4259047" y="4698851"/>
            <a:ext cx="748629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Look at the next sentences..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“He </a:t>
            </a:r>
            <a:r>
              <a:rPr lang="en-US" sz="2800" u="sng" dirty="0" smtClean="0">
                <a:solidFill>
                  <a:schemeClr val="tx1"/>
                </a:solidFill>
              </a:rPr>
              <a:t>went</a:t>
            </a:r>
            <a:r>
              <a:rPr lang="en-US" sz="2800" dirty="0" smtClean="0">
                <a:solidFill>
                  <a:schemeClr val="tx1"/>
                </a:solidFill>
              </a:rPr>
              <a:t> shopping yesterday”.  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“He </a:t>
            </a:r>
            <a:r>
              <a:rPr lang="en-US" sz="2800" u="sng" dirty="0" smtClean="0">
                <a:solidFill>
                  <a:schemeClr val="tx1"/>
                </a:solidFill>
              </a:rPr>
              <a:t>has gone </a:t>
            </a:r>
            <a:r>
              <a:rPr lang="en-US" sz="2800" dirty="0" smtClean="0">
                <a:solidFill>
                  <a:schemeClr val="tx1"/>
                </a:solidFill>
              </a:rPr>
              <a:t>for shopping yesterday”.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In using the present perfect tense:</a:t>
            </a:r>
          </a:p>
          <a:p>
            <a:r>
              <a:rPr lang="en-US" sz="2800" u="sng" dirty="0" smtClean="0">
                <a:solidFill>
                  <a:schemeClr val="tx1"/>
                </a:solidFill>
              </a:rPr>
              <a:t>-we cannot include the time of action-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    “He </a:t>
            </a:r>
            <a:r>
              <a:rPr lang="en-US" sz="2800" u="sng" dirty="0" smtClean="0">
                <a:solidFill>
                  <a:schemeClr val="tx1"/>
                </a:solidFill>
              </a:rPr>
              <a:t>has eaten </a:t>
            </a:r>
            <a:r>
              <a:rPr lang="en-US" sz="2800" dirty="0" smtClean="0">
                <a:solidFill>
                  <a:schemeClr val="tx1"/>
                </a:solidFill>
              </a:rPr>
              <a:t>the bread”.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clker.com/cliparts/8/f/b/7/12065739022103408899Arnoud999_Right_or_wrong_8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72284"/>
            <a:ext cx="936104" cy="4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a/6/e/8/119498563188281957tasto_8_architetto_franc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52" y="2895600"/>
            <a:ext cx="288032" cy="3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ker.com/cliparts/8/f/b/7/12065739022103408899Arnoud999_Right_or_wrong_8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48" y="5410200"/>
            <a:ext cx="936104" cy="4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3 (Border and Accent Bar) 2"/>
          <p:cNvSpPr/>
          <p:nvPr/>
        </p:nvSpPr>
        <p:spPr>
          <a:xfrm>
            <a:off x="5956594" y="116632"/>
            <a:ext cx="2808312" cy="237626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0442"/>
              <a:gd name="adj6" fmla="val -14694"/>
              <a:gd name="adj7" fmla="val 98098"/>
              <a:gd name="adj8" fmla="val -2184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So, when you use the </a:t>
            </a:r>
          </a:p>
          <a:p>
            <a:pPr algn="ctr"/>
            <a:r>
              <a:rPr lang="en-US" sz="2000" dirty="0"/>
              <a:t>t</a:t>
            </a:r>
            <a:r>
              <a:rPr lang="en-US" sz="2000" dirty="0" smtClean="0"/>
              <a:t>ime of action (yesterday) you must use the past tense (went)  in stead of the present perfect.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65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ght_is_righ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gency FB"/>
        <a:ea typeface=""/>
        <a:cs typeface=""/>
      </a:majorFont>
      <a:minorFont>
        <a:latin typeface="Agency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567</Words>
  <Application>Microsoft Office PowerPoint</Application>
  <PresentationFormat>On-screen Show (4:3)</PresentationFormat>
  <Paragraphs>182</Paragraphs>
  <Slides>13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Unicode MS</vt:lpstr>
      <vt:lpstr>Agency FB</vt:lpstr>
      <vt:lpstr>Arial</vt:lpstr>
      <vt:lpstr>Arial Narrow</vt:lpstr>
      <vt:lpstr>Bauhaus 93</vt:lpstr>
      <vt:lpstr>Calibri</vt:lpstr>
      <vt:lpstr>Cordia New</vt:lpstr>
      <vt:lpstr>MV Boli</vt:lpstr>
      <vt:lpstr>wright_is_right</vt:lpstr>
      <vt:lpstr>The present perfect tense</vt:lpstr>
      <vt:lpstr>Look at the following sentences..</vt:lpstr>
      <vt:lpstr>PowerPoint Presentation</vt:lpstr>
      <vt:lpstr>Here are some examples of the present perfect tense:</vt:lpstr>
      <vt:lpstr>The past participle is formed</vt:lpstr>
      <vt:lpstr>Past participle forms</vt:lpstr>
      <vt:lpstr>PowerPoint Presentation</vt:lpstr>
      <vt:lpstr>We often use the present perfect tense to talk about experience from the past. We are not interested in when you did something. </vt:lpstr>
      <vt:lpstr>Look at the next sentences..</vt:lpstr>
      <vt:lpstr>Duration of definite time signals </vt:lpstr>
      <vt:lpstr>PowerPoint Presentation</vt:lpstr>
      <vt:lpstr>Some sentences with indefinite time.</vt:lpstr>
      <vt:lpstr>Using ‘for’ and ‘since’.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WRIGHT IS RIGHT</dc:title>
  <dc:creator>TOSHIBA</dc:creator>
  <cp:lastModifiedBy>TOPCOM</cp:lastModifiedBy>
  <cp:revision>94</cp:revision>
  <dcterms:created xsi:type="dcterms:W3CDTF">2012-09-29T02:39:16Z</dcterms:created>
  <dcterms:modified xsi:type="dcterms:W3CDTF">2017-04-12T05:02:31Z</dcterms:modified>
</cp:coreProperties>
</file>