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5" r:id="rId3"/>
    <p:sldId id="276" r:id="rId4"/>
    <p:sldId id="257" r:id="rId5"/>
    <p:sldId id="261" r:id="rId6"/>
    <p:sldId id="264" r:id="rId7"/>
    <p:sldId id="267" r:id="rId8"/>
    <p:sldId id="278" r:id="rId9"/>
    <p:sldId id="277" r:id="rId10"/>
    <p:sldId id="260" r:id="rId11"/>
    <p:sldId id="265" r:id="rId12"/>
    <p:sldId id="262" r:id="rId13"/>
    <p:sldId id="269" r:id="rId14"/>
    <p:sldId id="266" r:id="rId15"/>
    <p:sldId id="259" r:id="rId16"/>
    <p:sldId id="268" r:id="rId17"/>
    <p:sldId id="280" r:id="rId18"/>
    <p:sldId id="279" r:id="rId19"/>
    <p:sldId id="270" r:id="rId20"/>
    <p:sldId id="271" r:id="rId21"/>
    <p:sldId id="272" r:id="rId22"/>
    <p:sldId id="274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45" autoAdjust="0"/>
  </p:normalViewPr>
  <p:slideViewPr>
    <p:cSldViewPr>
      <p:cViewPr varScale="1">
        <p:scale>
          <a:sx n="89" d="100"/>
          <a:sy n="89" d="100"/>
        </p:scale>
        <p:origin x="66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1ABFD-DF52-4142-BD1B-04A9AB53E70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2D66DBD-AA09-4405-98C8-CC83A9A834E3}">
      <dgm:prSet phldrT="[Text]"/>
      <dgm:spPr/>
      <dgm:t>
        <a:bodyPr/>
        <a:lstStyle/>
        <a:p>
          <a:r>
            <a:rPr lang="en-US" b="0" dirty="0" smtClean="0">
              <a:latin typeface="+mj-lt"/>
            </a:rPr>
            <a:t>Be polite.     </a:t>
          </a:r>
          <a:endParaRPr lang="en-US" b="0" dirty="0">
            <a:latin typeface="+mj-lt"/>
          </a:endParaRPr>
        </a:p>
      </dgm:t>
    </dgm:pt>
    <dgm:pt modelId="{D2333743-E6EA-4940-BC43-9477C091C008}" type="parTrans" cxnId="{C45ED787-FC98-413F-A593-5DA18438D77A}">
      <dgm:prSet/>
      <dgm:spPr/>
      <dgm:t>
        <a:bodyPr/>
        <a:lstStyle/>
        <a:p>
          <a:endParaRPr lang="en-US" b="0">
            <a:solidFill>
              <a:schemeClr val="bg1"/>
            </a:solidFill>
            <a:latin typeface="+mj-lt"/>
          </a:endParaRPr>
        </a:p>
      </dgm:t>
    </dgm:pt>
    <dgm:pt modelId="{5BFCD8BB-E590-4CDD-8AA6-4D66F0BF77BD}" type="sibTrans" cxnId="{C45ED787-FC98-413F-A593-5DA18438D77A}">
      <dgm:prSet/>
      <dgm:spPr/>
      <dgm:t>
        <a:bodyPr/>
        <a:lstStyle/>
        <a:p>
          <a:endParaRPr lang="en-US" b="0">
            <a:solidFill>
              <a:schemeClr val="bg1"/>
            </a:solidFill>
            <a:latin typeface="+mj-lt"/>
          </a:endParaRPr>
        </a:p>
      </dgm:t>
    </dgm:pt>
    <dgm:pt modelId="{C80DFA2D-A21A-45A6-A7B8-18E58B28FA8F}">
      <dgm:prSet phldrT="[Text]"/>
      <dgm:spPr/>
      <dgm:t>
        <a:bodyPr/>
        <a:lstStyle/>
        <a:p>
          <a:r>
            <a:rPr lang="en-US" b="0" dirty="0" smtClean="0">
              <a:latin typeface="+mj-lt"/>
            </a:rPr>
            <a:t>Men don’t wear a hat (cap) in a public building.</a:t>
          </a:r>
          <a:endParaRPr lang="en-US" b="0" dirty="0">
            <a:latin typeface="+mj-lt"/>
          </a:endParaRPr>
        </a:p>
      </dgm:t>
    </dgm:pt>
    <dgm:pt modelId="{74B85A64-6CB7-486C-8255-BD270368677D}" type="parTrans" cxnId="{3011D5BB-43A8-47C1-BA36-2465D38B6B18}">
      <dgm:prSet/>
      <dgm:spPr/>
      <dgm:t>
        <a:bodyPr/>
        <a:lstStyle/>
        <a:p>
          <a:endParaRPr lang="en-US" b="0">
            <a:solidFill>
              <a:schemeClr val="bg1"/>
            </a:solidFill>
            <a:latin typeface="+mj-lt"/>
          </a:endParaRPr>
        </a:p>
      </dgm:t>
    </dgm:pt>
    <dgm:pt modelId="{FDE893AF-56AC-41B5-95C7-49751B59C55E}" type="sibTrans" cxnId="{3011D5BB-43A8-47C1-BA36-2465D38B6B18}">
      <dgm:prSet/>
      <dgm:spPr/>
      <dgm:t>
        <a:bodyPr/>
        <a:lstStyle/>
        <a:p>
          <a:endParaRPr lang="en-US" b="0">
            <a:solidFill>
              <a:schemeClr val="bg1"/>
            </a:solidFill>
            <a:latin typeface="+mj-lt"/>
          </a:endParaRPr>
        </a:p>
      </dgm:t>
    </dgm:pt>
    <dgm:pt modelId="{925BF566-FB2E-42CF-9185-A787E86EDF81}">
      <dgm:prSet phldrT="[Text]"/>
      <dgm:spPr/>
      <dgm:t>
        <a:bodyPr/>
        <a:lstStyle/>
        <a:p>
          <a:r>
            <a:rPr lang="en-US" b="0" dirty="0" smtClean="0">
              <a:latin typeface="+mj-lt"/>
            </a:rPr>
            <a:t>Do not use your cell phones in public buildings.</a:t>
          </a:r>
          <a:endParaRPr lang="en-US" b="0" dirty="0">
            <a:latin typeface="+mj-lt"/>
          </a:endParaRPr>
        </a:p>
      </dgm:t>
    </dgm:pt>
    <dgm:pt modelId="{F682DC8D-962E-4009-BC23-F35162E6D12A}" type="parTrans" cxnId="{AA08F120-8416-4D62-AC28-7F2E66454319}">
      <dgm:prSet/>
      <dgm:spPr/>
      <dgm:t>
        <a:bodyPr/>
        <a:lstStyle/>
        <a:p>
          <a:endParaRPr lang="en-US" b="0">
            <a:solidFill>
              <a:schemeClr val="bg1"/>
            </a:solidFill>
            <a:latin typeface="+mj-lt"/>
          </a:endParaRPr>
        </a:p>
      </dgm:t>
    </dgm:pt>
    <dgm:pt modelId="{B2E97404-333E-4946-9E87-5D5755B1802D}" type="sibTrans" cxnId="{AA08F120-8416-4D62-AC28-7F2E66454319}">
      <dgm:prSet/>
      <dgm:spPr/>
      <dgm:t>
        <a:bodyPr/>
        <a:lstStyle/>
        <a:p>
          <a:endParaRPr lang="en-US" b="0">
            <a:solidFill>
              <a:schemeClr val="bg1"/>
            </a:solidFill>
            <a:latin typeface="+mj-lt"/>
          </a:endParaRPr>
        </a:p>
      </dgm:t>
    </dgm:pt>
    <dgm:pt modelId="{2F05DE2C-4A15-4365-A063-7C293E050F6D}">
      <dgm:prSet/>
      <dgm:spPr/>
      <dgm:t>
        <a:bodyPr/>
        <a:lstStyle/>
        <a:p>
          <a:r>
            <a:rPr lang="en-US" b="0" dirty="0" smtClean="0">
              <a:latin typeface="+mj-lt"/>
            </a:rPr>
            <a:t>Excuse yourself when you leave the table before the end of the dinner.</a:t>
          </a:r>
          <a:endParaRPr lang="en-US" b="0" dirty="0">
            <a:latin typeface="+mj-lt"/>
          </a:endParaRPr>
        </a:p>
      </dgm:t>
    </dgm:pt>
    <dgm:pt modelId="{13F4F477-7FA5-4FC4-A439-427D5583F34E}" type="parTrans" cxnId="{79C8A9B8-64CB-4F79-BEAA-7F4701C679ED}">
      <dgm:prSet/>
      <dgm:spPr/>
      <dgm:t>
        <a:bodyPr/>
        <a:lstStyle/>
        <a:p>
          <a:endParaRPr lang="en-US" b="0">
            <a:solidFill>
              <a:schemeClr val="bg1"/>
            </a:solidFill>
            <a:latin typeface="+mj-lt"/>
          </a:endParaRPr>
        </a:p>
      </dgm:t>
    </dgm:pt>
    <dgm:pt modelId="{6D491DDC-B113-4DFD-9C30-8E072E009B07}" type="sibTrans" cxnId="{79C8A9B8-64CB-4F79-BEAA-7F4701C679ED}">
      <dgm:prSet/>
      <dgm:spPr/>
      <dgm:t>
        <a:bodyPr/>
        <a:lstStyle/>
        <a:p>
          <a:endParaRPr lang="en-US" b="0">
            <a:solidFill>
              <a:schemeClr val="bg1"/>
            </a:solidFill>
            <a:latin typeface="+mj-lt"/>
          </a:endParaRPr>
        </a:p>
      </dgm:t>
    </dgm:pt>
    <dgm:pt modelId="{6BB9EFE1-B497-4591-9A72-7DD9D8977CF0}">
      <dgm:prSet/>
      <dgm:spPr/>
      <dgm:t>
        <a:bodyPr/>
        <a:lstStyle/>
        <a:p>
          <a:r>
            <a:rPr lang="en-US" b="0" dirty="0" smtClean="0">
              <a:solidFill>
                <a:schemeClr val="bg1"/>
              </a:solidFill>
              <a:latin typeface="+mj-lt"/>
            </a:rPr>
            <a:t>Dress </a:t>
          </a:r>
          <a:r>
            <a:rPr lang="en-US" b="0" dirty="0" smtClean="0">
              <a:latin typeface="+mj-lt"/>
            </a:rPr>
            <a:t>appropriately.  </a:t>
          </a:r>
          <a:r>
            <a:rPr lang="th-TH" b="0" i="0" dirty="0" smtClean="0">
              <a:latin typeface="+mj-lt"/>
            </a:rPr>
            <a:t> </a:t>
          </a:r>
          <a:r>
            <a:rPr lang="en-US" b="0" dirty="0" smtClean="0">
              <a:latin typeface="+mj-lt"/>
            </a:rPr>
            <a:t>          </a:t>
          </a:r>
          <a:endParaRPr lang="en-US" b="0" dirty="0">
            <a:latin typeface="+mj-lt"/>
          </a:endParaRPr>
        </a:p>
      </dgm:t>
    </dgm:pt>
    <dgm:pt modelId="{52AC4550-02BE-4F9E-BAEE-2085C26D265C}" type="parTrans" cxnId="{20092286-AB06-439C-BDA4-97350A08F686}">
      <dgm:prSet/>
      <dgm:spPr/>
      <dgm:t>
        <a:bodyPr/>
        <a:lstStyle/>
        <a:p>
          <a:endParaRPr lang="en-US" b="0">
            <a:solidFill>
              <a:schemeClr val="bg1"/>
            </a:solidFill>
            <a:latin typeface="+mj-lt"/>
          </a:endParaRPr>
        </a:p>
      </dgm:t>
    </dgm:pt>
    <dgm:pt modelId="{438ADFB2-231F-420E-A5C6-3CEF775C0687}" type="sibTrans" cxnId="{20092286-AB06-439C-BDA4-97350A08F686}">
      <dgm:prSet/>
      <dgm:spPr/>
      <dgm:t>
        <a:bodyPr/>
        <a:lstStyle/>
        <a:p>
          <a:endParaRPr lang="en-US" b="0">
            <a:solidFill>
              <a:schemeClr val="bg1"/>
            </a:solidFill>
            <a:latin typeface="+mj-lt"/>
          </a:endParaRPr>
        </a:p>
      </dgm:t>
    </dgm:pt>
    <dgm:pt modelId="{AF0C6DB7-0043-452B-94D2-0E2A94ECD879}" type="pres">
      <dgm:prSet presAssocID="{0F61ABFD-DF52-4142-BD1B-04A9AB53E7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74CC7F6-B21A-477E-B73F-1EBC08B549AE}" type="pres">
      <dgm:prSet presAssocID="{0F61ABFD-DF52-4142-BD1B-04A9AB53E707}" presName="Name1" presStyleCnt="0"/>
      <dgm:spPr/>
      <dgm:t>
        <a:bodyPr/>
        <a:lstStyle/>
        <a:p>
          <a:endParaRPr lang="en-US"/>
        </a:p>
      </dgm:t>
    </dgm:pt>
    <dgm:pt modelId="{8B7FD397-491E-496E-A8B7-4AC33EA0C79B}" type="pres">
      <dgm:prSet presAssocID="{0F61ABFD-DF52-4142-BD1B-04A9AB53E707}" presName="cycle" presStyleCnt="0"/>
      <dgm:spPr/>
      <dgm:t>
        <a:bodyPr/>
        <a:lstStyle/>
        <a:p>
          <a:endParaRPr lang="en-US"/>
        </a:p>
      </dgm:t>
    </dgm:pt>
    <dgm:pt modelId="{649EAE5A-3237-4C6D-8822-AD2CD4B5083D}" type="pres">
      <dgm:prSet presAssocID="{0F61ABFD-DF52-4142-BD1B-04A9AB53E707}" presName="srcNode" presStyleLbl="node1" presStyleIdx="0" presStyleCnt="5"/>
      <dgm:spPr/>
      <dgm:t>
        <a:bodyPr/>
        <a:lstStyle/>
        <a:p>
          <a:endParaRPr lang="en-US"/>
        </a:p>
      </dgm:t>
    </dgm:pt>
    <dgm:pt modelId="{49B05B24-5716-43F2-AC0B-6DD67F57A46E}" type="pres">
      <dgm:prSet presAssocID="{0F61ABFD-DF52-4142-BD1B-04A9AB53E707}" presName="conn" presStyleLbl="parChTrans1D2" presStyleIdx="0" presStyleCnt="1"/>
      <dgm:spPr/>
      <dgm:t>
        <a:bodyPr/>
        <a:lstStyle/>
        <a:p>
          <a:endParaRPr lang="en-US"/>
        </a:p>
      </dgm:t>
    </dgm:pt>
    <dgm:pt modelId="{10817CA2-C665-4D5E-ACA6-70CA1A78A995}" type="pres">
      <dgm:prSet presAssocID="{0F61ABFD-DF52-4142-BD1B-04A9AB53E707}" presName="extraNode" presStyleLbl="node1" presStyleIdx="0" presStyleCnt="5"/>
      <dgm:spPr/>
      <dgm:t>
        <a:bodyPr/>
        <a:lstStyle/>
        <a:p>
          <a:endParaRPr lang="en-US"/>
        </a:p>
      </dgm:t>
    </dgm:pt>
    <dgm:pt modelId="{CAA83587-0D5F-4430-9F24-5A275C9DA800}" type="pres">
      <dgm:prSet presAssocID="{0F61ABFD-DF52-4142-BD1B-04A9AB53E707}" presName="dstNode" presStyleLbl="node1" presStyleIdx="0" presStyleCnt="5"/>
      <dgm:spPr/>
      <dgm:t>
        <a:bodyPr/>
        <a:lstStyle/>
        <a:p>
          <a:endParaRPr lang="en-US"/>
        </a:p>
      </dgm:t>
    </dgm:pt>
    <dgm:pt modelId="{66A7093D-8F4E-440F-BA08-A0E8D42161C2}" type="pres">
      <dgm:prSet presAssocID="{52D66DBD-AA09-4405-98C8-CC83A9A834E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F3333-64CA-4082-B5C8-A2D044EC10D1}" type="pres">
      <dgm:prSet presAssocID="{52D66DBD-AA09-4405-98C8-CC83A9A834E3}" presName="accent_1" presStyleCnt="0"/>
      <dgm:spPr/>
      <dgm:t>
        <a:bodyPr/>
        <a:lstStyle/>
        <a:p>
          <a:endParaRPr lang="en-US"/>
        </a:p>
      </dgm:t>
    </dgm:pt>
    <dgm:pt modelId="{B1A4814E-FDE4-4805-84AA-167F901C5EE1}" type="pres">
      <dgm:prSet presAssocID="{52D66DBD-AA09-4405-98C8-CC83A9A834E3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8BE5AE38-A94C-41D4-8351-4E5E36250F8F}" type="pres">
      <dgm:prSet presAssocID="{C80DFA2D-A21A-45A6-A7B8-18E58B28FA8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A1C96-CDF8-4137-9936-A019E6EBA671}" type="pres">
      <dgm:prSet presAssocID="{C80DFA2D-A21A-45A6-A7B8-18E58B28FA8F}" presName="accent_2" presStyleCnt="0"/>
      <dgm:spPr/>
      <dgm:t>
        <a:bodyPr/>
        <a:lstStyle/>
        <a:p>
          <a:endParaRPr lang="en-US"/>
        </a:p>
      </dgm:t>
    </dgm:pt>
    <dgm:pt modelId="{58109E25-1E2D-47BF-A5A7-18AEF7AF472E}" type="pres">
      <dgm:prSet presAssocID="{C80DFA2D-A21A-45A6-A7B8-18E58B28FA8F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835ED1C8-FA11-44C9-A002-E9F8AD640F5E}" type="pres">
      <dgm:prSet presAssocID="{925BF566-FB2E-42CF-9185-A787E86EDF8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76790D-7F52-4115-90A2-AFBDEBB97675}" type="pres">
      <dgm:prSet presAssocID="{925BF566-FB2E-42CF-9185-A787E86EDF81}" presName="accent_3" presStyleCnt="0"/>
      <dgm:spPr/>
      <dgm:t>
        <a:bodyPr/>
        <a:lstStyle/>
        <a:p>
          <a:endParaRPr lang="en-US"/>
        </a:p>
      </dgm:t>
    </dgm:pt>
    <dgm:pt modelId="{4CE3C8E8-70F8-4B90-A662-4A1E9C858E8B}" type="pres">
      <dgm:prSet presAssocID="{925BF566-FB2E-42CF-9185-A787E86EDF81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6780E3E1-408B-4EF2-94D5-38B394E623A6}" type="pres">
      <dgm:prSet presAssocID="{2F05DE2C-4A15-4365-A063-7C293E050F6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79F8C-9FC3-428B-9468-CAAE71540FAF}" type="pres">
      <dgm:prSet presAssocID="{2F05DE2C-4A15-4365-A063-7C293E050F6D}" presName="accent_4" presStyleCnt="0"/>
      <dgm:spPr/>
      <dgm:t>
        <a:bodyPr/>
        <a:lstStyle/>
        <a:p>
          <a:endParaRPr lang="en-US"/>
        </a:p>
      </dgm:t>
    </dgm:pt>
    <dgm:pt modelId="{6F39B3ED-68C1-4C29-8EA4-AACC5FF97C64}" type="pres">
      <dgm:prSet presAssocID="{2F05DE2C-4A15-4365-A063-7C293E050F6D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FB3E2269-56AC-41FE-AA68-CB178D3462B8}" type="pres">
      <dgm:prSet presAssocID="{6BB9EFE1-B497-4591-9A72-7DD9D8977CF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1345C-BFDA-4F5D-AC97-01E2C9585C8D}" type="pres">
      <dgm:prSet presAssocID="{6BB9EFE1-B497-4591-9A72-7DD9D8977CF0}" presName="accent_5" presStyleCnt="0"/>
      <dgm:spPr/>
      <dgm:t>
        <a:bodyPr/>
        <a:lstStyle/>
        <a:p>
          <a:endParaRPr lang="en-US"/>
        </a:p>
      </dgm:t>
    </dgm:pt>
    <dgm:pt modelId="{84B1D890-FF2B-4278-8010-B14557112113}" type="pres">
      <dgm:prSet presAssocID="{6BB9EFE1-B497-4591-9A72-7DD9D8977CF0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3011D5BB-43A8-47C1-BA36-2465D38B6B18}" srcId="{0F61ABFD-DF52-4142-BD1B-04A9AB53E707}" destId="{C80DFA2D-A21A-45A6-A7B8-18E58B28FA8F}" srcOrd="1" destOrd="0" parTransId="{74B85A64-6CB7-486C-8255-BD270368677D}" sibTransId="{FDE893AF-56AC-41B5-95C7-49751B59C55E}"/>
    <dgm:cxn modelId="{A1100455-735C-4954-9DBD-F893B95B6AC5}" type="presOf" srcId="{52D66DBD-AA09-4405-98C8-CC83A9A834E3}" destId="{66A7093D-8F4E-440F-BA08-A0E8D42161C2}" srcOrd="0" destOrd="0" presId="urn:microsoft.com/office/officeart/2008/layout/VerticalCurvedList"/>
    <dgm:cxn modelId="{7887B5C2-5E2B-4D9D-9DCC-5DE2652B2E73}" type="presOf" srcId="{0F61ABFD-DF52-4142-BD1B-04A9AB53E707}" destId="{AF0C6DB7-0043-452B-94D2-0E2A94ECD879}" srcOrd="0" destOrd="0" presId="urn:microsoft.com/office/officeart/2008/layout/VerticalCurvedList"/>
    <dgm:cxn modelId="{84357B9F-B332-4252-8068-DE128E2C248A}" type="presOf" srcId="{925BF566-FB2E-42CF-9185-A787E86EDF81}" destId="{835ED1C8-FA11-44C9-A002-E9F8AD640F5E}" srcOrd="0" destOrd="0" presId="urn:microsoft.com/office/officeart/2008/layout/VerticalCurvedList"/>
    <dgm:cxn modelId="{20092286-AB06-439C-BDA4-97350A08F686}" srcId="{0F61ABFD-DF52-4142-BD1B-04A9AB53E707}" destId="{6BB9EFE1-B497-4591-9A72-7DD9D8977CF0}" srcOrd="4" destOrd="0" parTransId="{52AC4550-02BE-4F9E-BAEE-2085C26D265C}" sibTransId="{438ADFB2-231F-420E-A5C6-3CEF775C0687}"/>
    <dgm:cxn modelId="{C45ED787-FC98-413F-A593-5DA18438D77A}" srcId="{0F61ABFD-DF52-4142-BD1B-04A9AB53E707}" destId="{52D66DBD-AA09-4405-98C8-CC83A9A834E3}" srcOrd="0" destOrd="0" parTransId="{D2333743-E6EA-4940-BC43-9477C091C008}" sibTransId="{5BFCD8BB-E590-4CDD-8AA6-4D66F0BF77BD}"/>
    <dgm:cxn modelId="{302D2ADD-17D3-404B-AE3B-B242FC72E816}" type="presOf" srcId="{5BFCD8BB-E590-4CDD-8AA6-4D66F0BF77BD}" destId="{49B05B24-5716-43F2-AC0B-6DD67F57A46E}" srcOrd="0" destOrd="0" presId="urn:microsoft.com/office/officeart/2008/layout/VerticalCurvedList"/>
    <dgm:cxn modelId="{79C8A9B8-64CB-4F79-BEAA-7F4701C679ED}" srcId="{0F61ABFD-DF52-4142-BD1B-04A9AB53E707}" destId="{2F05DE2C-4A15-4365-A063-7C293E050F6D}" srcOrd="3" destOrd="0" parTransId="{13F4F477-7FA5-4FC4-A439-427D5583F34E}" sibTransId="{6D491DDC-B113-4DFD-9C30-8E072E009B07}"/>
    <dgm:cxn modelId="{D6695D26-19C8-442F-8891-DBBDAB28C05C}" type="presOf" srcId="{2F05DE2C-4A15-4365-A063-7C293E050F6D}" destId="{6780E3E1-408B-4EF2-94D5-38B394E623A6}" srcOrd="0" destOrd="0" presId="urn:microsoft.com/office/officeart/2008/layout/VerticalCurvedList"/>
    <dgm:cxn modelId="{AA08F120-8416-4D62-AC28-7F2E66454319}" srcId="{0F61ABFD-DF52-4142-BD1B-04A9AB53E707}" destId="{925BF566-FB2E-42CF-9185-A787E86EDF81}" srcOrd="2" destOrd="0" parTransId="{F682DC8D-962E-4009-BC23-F35162E6D12A}" sibTransId="{B2E97404-333E-4946-9E87-5D5755B1802D}"/>
    <dgm:cxn modelId="{D9DA7DF3-0EC2-4557-AF81-974BA60876AA}" type="presOf" srcId="{6BB9EFE1-B497-4591-9A72-7DD9D8977CF0}" destId="{FB3E2269-56AC-41FE-AA68-CB178D3462B8}" srcOrd="0" destOrd="0" presId="urn:microsoft.com/office/officeart/2008/layout/VerticalCurvedList"/>
    <dgm:cxn modelId="{A921BDFF-812A-4E93-A310-F1312EFA171B}" type="presOf" srcId="{C80DFA2D-A21A-45A6-A7B8-18E58B28FA8F}" destId="{8BE5AE38-A94C-41D4-8351-4E5E36250F8F}" srcOrd="0" destOrd="0" presId="urn:microsoft.com/office/officeart/2008/layout/VerticalCurvedList"/>
    <dgm:cxn modelId="{F152A7B2-88D6-4207-B056-959BE0C1C53A}" type="presParOf" srcId="{AF0C6DB7-0043-452B-94D2-0E2A94ECD879}" destId="{074CC7F6-B21A-477E-B73F-1EBC08B549AE}" srcOrd="0" destOrd="0" presId="urn:microsoft.com/office/officeart/2008/layout/VerticalCurvedList"/>
    <dgm:cxn modelId="{DC3538EE-89FE-43E9-87DD-4DC69815BB5C}" type="presParOf" srcId="{074CC7F6-B21A-477E-B73F-1EBC08B549AE}" destId="{8B7FD397-491E-496E-A8B7-4AC33EA0C79B}" srcOrd="0" destOrd="0" presId="urn:microsoft.com/office/officeart/2008/layout/VerticalCurvedList"/>
    <dgm:cxn modelId="{7316C0F8-D1C4-4D86-A8CE-0CFADA380462}" type="presParOf" srcId="{8B7FD397-491E-496E-A8B7-4AC33EA0C79B}" destId="{649EAE5A-3237-4C6D-8822-AD2CD4B5083D}" srcOrd="0" destOrd="0" presId="urn:microsoft.com/office/officeart/2008/layout/VerticalCurvedList"/>
    <dgm:cxn modelId="{72828990-F7B7-4BF5-88C6-C0E55E4C0E16}" type="presParOf" srcId="{8B7FD397-491E-496E-A8B7-4AC33EA0C79B}" destId="{49B05B24-5716-43F2-AC0B-6DD67F57A46E}" srcOrd="1" destOrd="0" presId="urn:microsoft.com/office/officeart/2008/layout/VerticalCurvedList"/>
    <dgm:cxn modelId="{834FD954-5D0E-4DE5-ADA6-8E7166D6D648}" type="presParOf" srcId="{8B7FD397-491E-496E-A8B7-4AC33EA0C79B}" destId="{10817CA2-C665-4D5E-ACA6-70CA1A78A995}" srcOrd="2" destOrd="0" presId="urn:microsoft.com/office/officeart/2008/layout/VerticalCurvedList"/>
    <dgm:cxn modelId="{051BB594-C555-4A0A-A838-C62F3F94FB43}" type="presParOf" srcId="{8B7FD397-491E-496E-A8B7-4AC33EA0C79B}" destId="{CAA83587-0D5F-4430-9F24-5A275C9DA800}" srcOrd="3" destOrd="0" presId="urn:microsoft.com/office/officeart/2008/layout/VerticalCurvedList"/>
    <dgm:cxn modelId="{81B3BA7C-D31A-45C0-8E4D-A91FF88E99C5}" type="presParOf" srcId="{074CC7F6-B21A-477E-B73F-1EBC08B549AE}" destId="{66A7093D-8F4E-440F-BA08-A0E8D42161C2}" srcOrd="1" destOrd="0" presId="urn:microsoft.com/office/officeart/2008/layout/VerticalCurvedList"/>
    <dgm:cxn modelId="{12FAF974-C8A2-467B-A7F6-AEFAE6B866DD}" type="presParOf" srcId="{074CC7F6-B21A-477E-B73F-1EBC08B549AE}" destId="{FA7F3333-64CA-4082-B5C8-A2D044EC10D1}" srcOrd="2" destOrd="0" presId="urn:microsoft.com/office/officeart/2008/layout/VerticalCurvedList"/>
    <dgm:cxn modelId="{E8A0FE06-A43A-4DC3-B66F-C1916BB1D753}" type="presParOf" srcId="{FA7F3333-64CA-4082-B5C8-A2D044EC10D1}" destId="{B1A4814E-FDE4-4805-84AA-167F901C5EE1}" srcOrd="0" destOrd="0" presId="urn:microsoft.com/office/officeart/2008/layout/VerticalCurvedList"/>
    <dgm:cxn modelId="{CE5C74CA-684B-4D1A-9ACF-D7B6E9BE622B}" type="presParOf" srcId="{074CC7F6-B21A-477E-B73F-1EBC08B549AE}" destId="{8BE5AE38-A94C-41D4-8351-4E5E36250F8F}" srcOrd="3" destOrd="0" presId="urn:microsoft.com/office/officeart/2008/layout/VerticalCurvedList"/>
    <dgm:cxn modelId="{8AC364C4-5213-47C5-93DA-4B0006D6466A}" type="presParOf" srcId="{074CC7F6-B21A-477E-B73F-1EBC08B549AE}" destId="{D98A1C96-CDF8-4137-9936-A019E6EBA671}" srcOrd="4" destOrd="0" presId="urn:microsoft.com/office/officeart/2008/layout/VerticalCurvedList"/>
    <dgm:cxn modelId="{ACAEDDC8-D303-4D31-B4EC-5ADD143CE404}" type="presParOf" srcId="{D98A1C96-CDF8-4137-9936-A019E6EBA671}" destId="{58109E25-1E2D-47BF-A5A7-18AEF7AF472E}" srcOrd="0" destOrd="0" presId="urn:microsoft.com/office/officeart/2008/layout/VerticalCurvedList"/>
    <dgm:cxn modelId="{DAA92149-DD03-4AAB-AC17-A2757AB88443}" type="presParOf" srcId="{074CC7F6-B21A-477E-B73F-1EBC08B549AE}" destId="{835ED1C8-FA11-44C9-A002-E9F8AD640F5E}" srcOrd="5" destOrd="0" presId="urn:microsoft.com/office/officeart/2008/layout/VerticalCurvedList"/>
    <dgm:cxn modelId="{59AE42AD-9C6C-42B8-8902-71CFE050B4B0}" type="presParOf" srcId="{074CC7F6-B21A-477E-B73F-1EBC08B549AE}" destId="{1B76790D-7F52-4115-90A2-AFBDEBB97675}" srcOrd="6" destOrd="0" presId="urn:microsoft.com/office/officeart/2008/layout/VerticalCurvedList"/>
    <dgm:cxn modelId="{933253C1-B72C-4FA8-B9B7-4E21045D8C81}" type="presParOf" srcId="{1B76790D-7F52-4115-90A2-AFBDEBB97675}" destId="{4CE3C8E8-70F8-4B90-A662-4A1E9C858E8B}" srcOrd="0" destOrd="0" presId="urn:microsoft.com/office/officeart/2008/layout/VerticalCurvedList"/>
    <dgm:cxn modelId="{53C3C9D2-CCD5-40D5-BD50-73D742C827F9}" type="presParOf" srcId="{074CC7F6-B21A-477E-B73F-1EBC08B549AE}" destId="{6780E3E1-408B-4EF2-94D5-38B394E623A6}" srcOrd="7" destOrd="0" presId="urn:microsoft.com/office/officeart/2008/layout/VerticalCurvedList"/>
    <dgm:cxn modelId="{33D02F0E-951B-49D9-ADA8-101F080F4647}" type="presParOf" srcId="{074CC7F6-B21A-477E-B73F-1EBC08B549AE}" destId="{4D779F8C-9FC3-428B-9468-CAAE71540FAF}" srcOrd="8" destOrd="0" presId="urn:microsoft.com/office/officeart/2008/layout/VerticalCurvedList"/>
    <dgm:cxn modelId="{8076C8C5-CAE2-4AD3-B780-1F203AEC1037}" type="presParOf" srcId="{4D779F8C-9FC3-428B-9468-CAAE71540FAF}" destId="{6F39B3ED-68C1-4C29-8EA4-AACC5FF97C64}" srcOrd="0" destOrd="0" presId="urn:microsoft.com/office/officeart/2008/layout/VerticalCurvedList"/>
    <dgm:cxn modelId="{4CE1599A-9DCB-4EEB-94C1-C34177AC76A0}" type="presParOf" srcId="{074CC7F6-B21A-477E-B73F-1EBC08B549AE}" destId="{FB3E2269-56AC-41FE-AA68-CB178D3462B8}" srcOrd="9" destOrd="0" presId="urn:microsoft.com/office/officeart/2008/layout/VerticalCurvedList"/>
    <dgm:cxn modelId="{8A104D97-7541-4A19-9CD0-F4DF01855248}" type="presParOf" srcId="{074CC7F6-B21A-477E-B73F-1EBC08B549AE}" destId="{0461345C-BFDA-4F5D-AC97-01E2C9585C8D}" srcOrd="10" destOrd="0" presId="urn:microsoft.com/office/officeart/2008/layout/VerticalCurvedList"/>
    <dgm:cxn modelId="{01C7DC70-CFD9-47DF-877E-80B8EA922D3C}" type="presParOf" srcId="{0461345C-BFDA-4F5D-AC97-01E2C9585C8D}" destId="{84B1D890-FF2B-4278-8010-B145571121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191272-F85A-4594-A7D3-CA26908EC992}" type="doc">
      <dgm:prSet loTypeId="urn:microsoft.com/office/officeart/2005/8/layout/radial2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826985-015A-4A32-98B1-2108CC03962C}">
      <dgm:prSet phldrT="[Text]" custT="1"/>
      <dgm:spPr/>
      <dgm:t>
        <a:bodyPr/>
        <a:lstStyle/>
        <a:p>
          <a:r>
            <a:rPr lang="en-US" sz="1800" i="0" dirty="0" smtClean="0">
              <a:solidFill>
                <a:schemeClr val="bg1"/>
              </a:solidFill>
              <a:latin typeface="Agency FB" panose="020B0503020202020204" pitchFamily="34" charset="0"/>
            </a:rPr>
            <a:t>Always be polite and sincere </a:t>
          </a:r>
        </a:p>
        <a:p>
          <a:r>
            <a:rPr lang="en-US" sz="1800" i="0" dirty="0" smtClean="0">
              <a:solidFill>
                <a:schemeClr val="bg1"/>
              </a:solidFill>
              <a:latin typeface="Agency FB" panose="020B0503020202020204" pitchFamily="34" charset="0"/>
            </a:rPr>
            <a:t>Choose your words carefully.</a:t>
          </a:r>
          <a:endParaRPr lang="en-US" sz="1800" i="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4BB05EE8-0F74-4C51-B718-87E244D251D5}" type="parTrans" cxnId="{02FF0D57-8DA4-458A-85B1-73A883878934}">
      <dgm:prSet/>
      <dgm:spPr/>
      <dgm:t>
        <a:bodyPr/>
        <a:lstStyle/>
        <a:p>
          <a:endParaRPr lang="en-US" sz="1800" i="0">
            <a:solidFill>
              <a:schemeClr val="bg1"/>
            </a:solidFill>
            <a:latin typeface="Script MT Bold" pitchFamily="66" charset="0"/>
          </a:endParaRPr>
        </a:p>
      </dgm:t>
    </dgm:pt>
    <dgm:pt modelId="{1844ADB7-88BC-4415-B86C-18CCC179E923}" type="sibTrans" cxnId="{02FF0D57-8DA4-458A-85B1-73A883878934}">
      <dgm:prSet/>
      <dgm:spPr/>
      <dgm:t>
        <a:bodyPr/>
        <a:lstStyle/>
        <a:p>
          <a:endParaRPr lang="en-US" sz="1800" i="0">
            <a:solidFill>
              <a:schemeClr val="bg1"/>
            </a:solidFill>
            <a:latin typeface="Script MT Bold" pitchFamily="66" charset="0"/>
          </a:endParaRPr>
        </a:p>
      </dgm:t>
    </dgm:pt>
    <dgm:pt modelId="{D77FC324-46DE-4A79-AEA6-0B419C0C97C2}">
      <dgm:prSet phldrT="[Text]" custT="1"/>
      <dgm:spPr/>
      <dgm:t>
        <a:bodyPr/>
        <a:lstStyle/>
        <a:p>
          <a:endParaRPr lang="en-US" sz="1800" i="0" dirty="0">
            <a:solidFill>
              <a:schemeClr val="bg1"/>
            </a:solidFill>
            <a:latin typeface="Script MT Bold" pitchFamily="66" charset="0"/>
          </a:endParaRPr>
        </a:p>
      </dgm:t>
    </dgm:pt>
    <dgm:pt modelId="{30B942D4-BB53-4AA0-9837-613BF7984F36}" type="parTrans" cxnId="{E4B88004-6041-4750-BAE2-75C12098B981}">
      <dgm:prSet/>
      <dgm:spPr/>
      <dgm:t>
        <a:bodyPr/>
        <a:lstStyle/>
        <a:p>
          <a:endParaRPr lang="en-US" sz="1800" i="0">
            <a:solidFill>
              <a:schemeClr val="bg1"/>
            </a:solidFill>
            <a:latin typeface="Script MT Bold" pitchFamily="66" charset="0"/>
          </a:endParaRPr>
        </a:p>
      </dgm:t>
    </dgm:pt>
    <dgm:pt modelId="{D4C7BF7E-C93C-47F3-8D47-8C95425D72D9}" type="sibTrans" cxnId="{E4B88004-6041-4750-BAE2-75C12098B981}">
      <dgm:prSet/>
      <dgm:spPr/>
      <dgm:t>
        <a:bodyPr/>
        <a:lstStyle/>
        <a:p>
          <a:endParaRPr lang="en-US" sz="1800" i="0">
            <a:solidFill>
              <a:schemeClr val="bg1"/>
            </a:solidFill>
            <a:latin typeface="Script MT Bold" pitchFamily="66" charset="0"/>
          </a:endParaRPr>
        </a:p>
      </dgm:t>
    </dgm:pt>
    <dgm:pt modelId="{A16A207E-6B11-4FEF-9591-1EF971219F9A}">
      <dgm:prSet phldrT="[Text]" custT="1"/>
      <dgm:spPr/>
      <dgm:t>
        <a:bodyPr/>
        <a:lstStyle/>
        <a:p>
          <a:r>
            <a:rPr lang="en-US" sz="1800" i="0" dirty="0" smtClean="0">
              <a:solidFill>
                <a:schemeClr val="bg1"/>
              </a:solidFill>
              <a:latin typeface="Agency FB" panose="020B0503020202020204" pitchFamily="34" charset="0"/>
            </a:rPr>
            <a:t>Use the guest’s name two times during the conversation.</a:t>
          </a:r>
          <a:endParaRPr lang="en-US" sz="1800" i="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9880622A-7F97-418C-8260-CEFB1A06208A}" type="parTrans" cxnId="{070C7748-7687-4CE6-85BA-8503AD886630}">
      <dgm:prSet/>
      <dgm:spPr/>
      <dgm:t>
        <a:bodyPr/>
        <a:lstStyle/>
        <a:p>
          <a:endParaRPr lang="en-US" sz="1800" i="0">
            <a:solidFill>
              <a:schemeClr val="bg1"/>
            </a:solidFill>
            <a:latin typeface="Script MT Bold" pitchFamily="66" charset="0"/>
          </a:endParaRPr>
        </a:p>
      </dgm:t>
    </dgm:pt>
    <dgm:pt modelId="{05488423-95F2-4296-86B3-FF971D1B0A6A}" type="sibTrans" cxnId="{070C7748-7687-4CE6-85BA-8503AD886630}">
      <dgm:prSet/>
      <dgm:spPr/>
      <dgm:t>
        <a:bodyPr/>
        <a:lstStyle/>
        <a:p>
          <a:endParaRPr lang="en-US" sz="1800" i="0">
            <a:solidFill>
              <a:schemeClr val="bg1"/>
            </a:solidFill>
            <a:latin typeface="Script MT Bold" pitchFamily="66" charset="0"/>
          </a:endParaRPr>
        </a:p>
      </dgm:t>
    </dgm:pt>
    <dgm:pt modelId="{17DF4AC6-A102-44CD-89A2-FE15BD04C700}">
      <dgm:prSet custT="1"/>
      <dgm:spPr/>
      <dgm:t>
        <a:bodyPr/>
        <a:lstStyle/>
        <a:p>
          <a:r>
            <a:rPr lang="en-US" sz="1800" i="0" smtClean="0">
              <a:solidFill>
                <a:schemeClr val="bg1"/>
              </a:solidFill>
              <a:latin typeface="+mn-lt"/>
            </a:rPr>
            <a:t>Make eye contact and smile.</a:t>
          </a:r>
          <a:endParaRPr lang="en-US" sz="1800" i="0" dirty="0" smtClean="0">
            <a:solidFill>
              <a:schemeClr val="bg1"/>
            </a:solidFill>
            <a:latin typeface="+mn-lt"/>
          </a:endParaRPr>
        </a:p>
      </dgm:t>
    </dgm:pt>
    <dgm:pt modelId="{D734AB3E-0D19-41BE-82AA-052870B99F26}" type="parTrans" cxnId="{983E9B83-83F0-452F-A0A4-C9677FD745D9}">
      <dgm:prSet/>
      <dgm:spPr/>
      <dgm:t>
        <a:bodyPr/>
        <a:lstStyle/>
        <a:p>
          <a:endParaRPr lang="en-US" sz="1800" i="0">
            <a:solidFill>
              <a:schemeClr val="bg1"/>
            </a:solidFill>
            <a:latin typeface="Script MT Bold" pitchFamily="66" charset="0"/>
          </a:endParaRPr>
        </a:p>
      </dgm:t>
    </dgm:pt>
    <dgm:pt modelId="{EBD5BA1F-CB57-4869-8A94-F3CFE2A95F89}" type="sibTrans" cxnId="{983E9B83-83F0-452F-A0A4-C9677FD745D9}">
      <dgm:prSet/>
      <dgm:spPr/>
      <dgm:t>
        <a:bodyPr/>
        <a:lstStyle/>
        <a:p>
          <a:endParaRPr lang="en-US" sz="1800" i="0">
            <a:solidFill>
              <a:schemeClr val="bg1"/>
            </a:solidFill>
            <a:latin typeface="Script MT Bold" pitchFamily="66" charset="0"/>
          </a:endParaRPr>
        </a:p>
      </dgm:t>
    </dgm:pt>
    <dgm:pt modelId="{C99EA32C-930B-4B4A-80A6-DF2C57545761}">
      <dgm:prSet custT="1"/>
      <dgm:spPr/>
      <dgm:t>
        <a:bodyPr/>
        <a:lstStyle/>
        <a:p>
          <a:endParaRPr lang="en-US" sz="1800" i="0" dirty="0" smtClean="0">
            <a:solidFill>
              <a:schemeClr val="bg1"/>
            </a:solidFill>
            <a:latin typeface="Agency FB" panose="020B0503020202020204" pitchFamily="34" charset="0"/>
          </a:endParaRPr>
        </a:p>
        <a:p>
          <a:r>
            <a:rPr lang="en-US" sz="1800" i="0" dirty="0" smtClean="0">
              <a:solidFill>
                <a:schemeClr val="bg1"/>
              </a:solidFill>
              <a:latin typeface="Agency FB" panose="020B0503020202020204" pitchFamily="34" charset="0"/>
            </a:rPr>
            <a:t>Do not speak too slow or too fast; speak</a:t>
          </a:r>
        </a:p>
        <a:p>
          <a:r>
            <a:rPr lang="en-US" sz="1800" i="0" dirty="0" smtClean="0">
              <a:solidFill>
                <a:schemeClr val="bg1"/>
              </a:solidFill>
              <a:latin typeface="Agency FB" panose="020B0503020202020204" pitchFamily="34" charset="0"/>
            </a:rPr>
            <a:t>clearly.</a:t>
          </a:r>
        </a:p>
        <a:p>
          <a:endParaRPr lang="en-US" sz="1800" i="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1C857093-E969-4378-9BE7-FD8FEB7D5BCD}" type="parTrans" cxnId="{1422F2FC-7BFF-4D84-96F9-EEDB9426E778}">
      <dgm:prSet/>
      <dgm:spPr/>
      <dgm:t>
        <a:bodyPr/>
        <a:lstStyle/>
        <a:p>
          <a:endParaRPr lang="en-US" sz="1800" i="0">
            <a:solidFill>
              <a:schemeClr val="bg1"/>
            </a:solidFill>
            <a:latin typeface="Script MT Bold" pitchFamily="66" charset="0"/>
          </a:endParaRPr>
        </a:p>
      </dgm:t>
    </dgm:pt>
    <dgm:pt modelId="{3BCC11D0-41AB-414B-8374-1103AE26F6FF}" type="sibTrans" cxnId="{1422F2FC-7BFF-4D84-96F9-EEDB9426E778}">
      <dgm:prSet/>
      <dgm:spPr/>
      <dgm:t>
        <a:bodyPr/>
        <a:lstStyle/>
        <a:p>
          <a:endParaRPr lang="en-US" sz="1800" i="0">
            <a:solidFill>
              <a:schemeClr val="bg1"/>
            </a:solidFill>
            <a:latin typeface="Script MT Bold" pitchFamily="66" charset="0"/>
          </a:endParaRPr>
        </a:p>
      </dgm:t>
    </dgm:pt>
    <dgm:pt modelId="{8A39B949-59AA-4767-8FD8-6A16458C2B4F}" type="pres">
      <dgm:prSet presAssocID="{F2191272-F85A-4594-A7D3-CA26908EC99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DEC17D-9386-4587-8C8E-54992A8E4E66}" type="pres">
      <dgm:prSet presAssocID="{F2191272-F85A-4594-A7D3-CA26908EC992}" presName="cycle" presStyleCnt="0"/>
      <dgm:spPr/>
      <dgm:t>
        <a:bodyPr/>
        <a:lstStyle/>
        <a:p>
          <a:endParaRPr lang="en-US"/>
        </a:p>
      </dgm:t>
    </dgm:pt>
    <dgm:pt modelId="{D96EAAB9-2AAF-4ED1-8087-3AB03A14EB34}" type="pres">
      <dgm:prSet presAssocID="{F2191272-F85A-4594-A7D3-CA26908EC992}" presName="centerShape" presStyleCnt="0"/>
      <dgm:spPr/>
      <dgm:t>
        <a:bodyPr/>
        <a:lstStyle/>
        <a:p>
          <a:endParaRPr lang="en-US"/>
        </a:p>
      </dgm:t>
    </dgm:pt>
    <dgm:pt modelId="{671F3FB9-393D-430A-94E4-93CC667EDD7B}" type="pres">
      <dgm:prSet presAssocID="{F2191272-F85A-4594-A7D3-CA26908EC992}" presName="connSite" presStyleLbl="node1" presStyleIdx="0" presStyleCnt="5"/>
      <dgm:spPr/>
      <dgm:t>
        <a:bodyPr/>
        <a:lstStyle/>
        <a:p>
          <a:endParaRPr lang="en-US"/>
        </a:p>
      </dgm:t>
    </dgm:pt>
    <dgm:pt modelId="{73DCA17C-9C07-4351-A64E-0787607CC747}" type="pres">
      <dgm:prSet presAssocID="{F2191272-F85A-4594-A7D3-CA26908EC992}" presName="visible" presStyleLbl="node1" presStyleIdx="0" presStyleCnt="5" custLinFactNeighborX="-610" custLinFactNeighborY="-8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6AA11AA-DCA6-4F30-9D83-63C38F36F1A5}" type="pres">
      <dgm:prSet presAssocID="{D734AB3E-0D19-41BE-82AA-052870B99F26}" presName="Name25" presStyleLbl="parChTrans1D1" presStyleIdx="0" presStyleCnt="4"/>
      <dgm:spPr/>
      <dgm:t>
        <a:bodyPr/>
        <a:lstStyle/>
        <a:p>
          <a:endParaRPr lang="en-US"/>
        </a:p>
      </dgm:t>
    </dgm:pt>
    <dgm:pt modelId="{877C8ECD-6B10-48CB-90F6-4437C3D52B85}" type="pres">
      <dgm:prSet presAssocID="{17DF4AC6-A102-44CD-89A2-FE15BD04C700}" presName="node" presStyleCnt="0"/>
      <dgm:spPr/>
      <dgm:t>
        <a:bodyPr/>
        <a:lstStyle/>
        <a:p>
          <a:endParaRPr lang="en-US"/>
        </a:p>
      </dgm:t>
    </dgm:pt>
    <dgm:pt modelId="{E106CDD1-E805-4437-A731-18ED6231FD46}" type="pres">
      <dgm:prSet presAssocID="{17DF4AC6-A102-44CD-89A2-FE15BD04C700}" presName="parentNode" presStyleLbl="node1" presStyleIdx="1" presStyleCnt="5" custScaleX="1440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7D0F3-86F0-4A51-8D1E-C29D6EFD42E8}" type="pres">
      <dgm:prSet presAssocID="{17DF4AC6-A102-44CD-89A2-FE15BD04C700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8760B-125D-4849-BAB8-2CF0B325CE26}" type="pres">
      <dgm:prSet presAssocID="{4BB05EE8-0F74-4C51-B718-87E244D251D5}" presName="Name25" presStyleLbl="parChTrans1D1" presStyleIdx="1" presStyleCnt="4"/>
      <dgm:spPr/>
      <dgm:t>
        <a:bodyPr/>
        <a:lstStyle/>
        <a:p>
          <a:endParaRPr lang="en-US"/>
        </a:p>
      </dgm:t>
    </dgm:pt>
    <dgm:pt modelId="{9DC98DE3-B1D0-48E0-B95C-71EC4A367DC2}" type="pres">
      <dgm:prSet presAssocID="{75826985-015A-4A32-98B1-2108CC03962C}" presName="node" presStyleCnt="0"/>
      <dgm:spPr/>
      <dgm:t>
        <a:bodyPr/>
        <a:lstStyle/>
        <a:p>
          <a:endParaRPr lang="en-US"/>
        </a:p>
      </dgm:t>
    </dgm:pt>
    <dgm:pt modelId="{299CD955-8B29-404A-BEAE-CBF9E51D0740}" type="pres">
      <dgm:prSet presAssocID="{75826985-015A-4A32-98B1-2108CC03962C}" presName="parentNode" presStyleLbl="node1" presStyleIdx="2" presStyleCnt="5" custScaleX="1543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02813-AB88-4A8E-B810-20A0D41CC5BE}" type="pres">
      <dgm:prSet presAssocID="{75826985-015A-4A32-98B1-2108CC03962C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157D19-BBAC-48B9-821B-5557E7A33069}" type="pres">
      <dgm:prSet presAssocID="{1C857093-E969-4378-9BE7-FD8FEB7D5BCD}" presName="Name25" presStyleLbl="parChTrans1D1" presStyleIdx="2" presStyleCnt="4"/>
      <dgm:spPr/>
      <dgm:t>
        <a:bodyPr/>
        <a:lstStyle/>
        <a:p>
          <a:endParaRPr lang="en-US"/>
        </a:p>
      </dgm:t>
    </dgm:pt>
    <dgm:pt modelId="{E1B0845E-B2F6-44FE-A742-2BE9611914F3}" type="pres">
      <dgm:prSet presAssocID="{C99EA32C-930B-4B4A-80A6-DF2C57545761}" presName="node" presStyleCnt="0"/>
      <dgm:spPr/>
      <dgm:t>
        <a:bodyPr/>
        <a:lstStyle/>
        <a:p>
          <a:endParaRPr lang="en-US"/>
        </a:p>
      </dgm:t>
    </dgm:pt>
    <dgm:pt modelId="{000672E4-65A9-4FF1-A1F8-3EDBB3CA86C6}" type="pres">
      <dgm:prSet presAssocID="{C99EA32C-930B-4B4A-80A6-DF2C57545761}" presName="parentNode" presStyleLbl="node1" presStyleIdx="3" presStyleCnt="5" custScaleX="1551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D0F682-71FF-4C86-9670-9D3C0EDB00F1}" type="pres">
      <dgm:prSet presAssocID="{C99EA32C-930B-4B4A-80A6-DF2C5754576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61A58-12FF-4230-9948-CC39769FEC7D}" type="pres">
      <dgm:prSet presAssocID="{9880622A-7F97-418C-8260-CEFB1A06208A}" presName="Name25" presStyleLbl="parChTrans1D1" presStyleIdx="3" presStyleCnt="4"/>
      <dgm:spPr/>
      <dgm:t>
        <a:bodyPr/>
        <a:lstStyle/>
        <a:p>
          <a:endParaRPr lang="en-US"/>
        </a:p>
      </dgm:t>
    </dgm:pt>
    <dgm:pt modelId="{33C5F53D-4A77-4F1A-826D-4C68A4078C88}" type="pres">
      <dgm:prSet presAssocID="{A16A207E-6B11-4FEF-9591-1EF971219F9A}" presName="node" presStyleCnt="0"/>
      <dgm:spPr/>
      <dgm:t>
        <a:bodyPr/>
        <a:lstStyle/>
        <a:p>
          <a:endParaRPr lang="en-US"/>
        </a:p>
      </dgm:t>
    </dgm:pt>
    <dgm:pt modelId="{967D1234-3AE2-46B0-878C-B1FC31089ABD}" type="pres">
      <dgm:prSet presAssocID="{A16A207E-6B11-4FEF-9591-1EF971219F9A}" presName="parentNode" presStyleLbl="node1" presStyleIdx="4" presStyleCnt="5" custScaleX="14475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F7F1E-2194-449F-98A7-5877D9D79145}" type="pres">
      <dgm:prSet presAssocID="{A16A207E-6B11-4FEF-9591-1EF971219F9A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860BCE-BC0C-4C0C-B533-E553762B997D}" type="presOf" srcId="{D734AB3E-0D19-41BE-82AA-052870B99F26}" destId="{26AA11AA-DCA6-4F30-9D83-63C38F36F1A5}" srcOrd="0" destOrd="0" presId="urn:microsoft.com/office/officeart/2005/8/layout/radial2"/>
    <dgm:cxn modelId="{1422F2FC-7BFF-4D84-96F9-EEDB9426E778}" srcId="{F2191272-F85A-4594-A7D3-CA26908EC992}" destId="{C99EA32C-930B-4B4A-80A6-DF2C57545761}" srcOrd="2" destOrd="0" parTransId="{1C857093-E969-4378-9BE7-FD8FEB7D5BCD}" sibTransId="{3BCC11D0-41AB-414B-8374-1103AE26F6FF}"/>
    <dgm:cxn modelId="{498B3304-5B21-4985-8570-58A8066F9AE7}" type="presOf" srcId="{9880622A-7F97-418C-8260-CEFB1A06208A}" destId="{8BE61A58-12FF-4230-9948-CC39769FEC7D}" srcOrd="0" destOrd="0" presId="urn:microsoft.com/office/officeart/2005/8/layout/radial2"/>
    <dgm:cxn modelId="{E0803DA1-6100-4ADA-A8C0-9AA9009BB5C1}" type="presOf" srcId="{1C857093-E969-4378-9BE7-FD8FEB7D5BCD}" destId="{68157D19-BBAC-48B9-821B-5557E7A33069}" srcOrd="0" destOrd="0" presId="urn:microsoft.com/office/officeart/2005/8/layout/radial2"/>
    <dgm:cxn modelId="{C2571281-C2DB-4021-9436-6D25741F11F0}" type="presOf" srcId="{F2191272-F85A-4594-A7D3-CA26908EC992}" destId="{8A39B949-59AA-4767-8FD8-6A16458C2B4F}" srcOrd="0" destOrd="0" presId="urn:microsoft.com/office/officeart/2005/8/layout/radial2"/>
    <dgm:cxn modelId="{4A634EE7-A1A2-486D-B649-668A7C41187D}" type="presOf" srcId="{17DF4AC6-A102-44CD-89A2-FE15BD04C700}" destId="{E106CDD1-E805-4437-A731-18ED6231FD46}" srcOrd="0" destOrd="0" presId="urn:microsoft.com/office/officeart/2005/8/layout/radial2"/>
    <dgm:cxn modelId="{689BA11C-2AFF-4AB3-9963-0B577D2DAD7A}" type="presOf" srcId="{A16A207E-6B11-4FEF-9591-1EF971219F9A}" destId="{967D1234-3AE2-46B0-878C-B1FC31089ABD}" srcOrd="0" destOrd="0" presId="urn:microsoft.com/office/officeart/2005/8/layout/radial2"/>
    <dgm:cxn modelId="{9C71C021-FCC1-494A-B8CA-7458E2C205BB}" type="presOf" srcId="{4BB05EE8-0F74-4C51-B718-87E244D251D5}" destId="{7298760B-125D-4849-BAB8-2CF0B325CE26}" srcOrd="0" destOrd="0" presId="urn:microsoft.com/office/officeart/2005/8/layout/radial2"/>
    <dgm:cxn modelId="{983E9B83-83F0-452F-A0A4-C9677FD745D9}" srcId="{F2191272-F85A-4594-A7D3-CA26908EC992}" destId="{17DF4AC6-A102-44CD-89A2-FE15BD04C700}" srcOrd="0" destOrd="0" parTransId="{D734AB3E-0D19-41BE-82AA-052870B99F26}" sibTransId="{EBD5BA1F-CB57-4869-8A94-F3CFE2A95F89}"/>
    <dgm:cxn modelId="{39EFD0C0-6D63-4016-9F5C-AE60A8122BA9}" type="presOf" srcId="{75826985-015A-4A32-98B1-2108CC03962C}" destId="{299CD955-8B29-404A-BEAE-CBF9E51D0740}" srcOrd="0" destOrd="0" presId="urn:microsoft.com/office/officeart/2005/8/layout/radial2"/>
    <dgm:cxn modelId="{102AEF9C-B4C4-4399-B634-BF675EAD0977}" type="presOf" srcId="{C99EA32C-930B-4B4A-80A6-DF2C57545761}" destId="{000672E4-65A9-4FF1-A1F8-3EDBB3CA86C6}" srcOrd="0" destOrd="0" presId="urn:microsoft.com/office/officeart/2005/8/layout/radial2"/>
    <dgm:cxn modelId="{02FF0D57-8DA4-458A-85B1-73A883878934}" srcId="{F2191272-F85A-4594-A7D3-CA26908EC992}" destId="{75826985-015A-4A32-98B1-2108CC03962C}" srcOrd="1" destOrd="0" parTransId="{4BB05EE8-0F74-4C51-B718-87E244D251D5}" sibTransId="{1844ADB7-88BC-4415-B86C-18CCC179E923}"/>
    <dgm:cxn modelId="{E4B88004-6041-4750-BAE2-75C12098B981}" srcId="{75826985-015A-4A32-98B1-2108CC03962C}" destId="{D77FC324-46DE-4A79-AEA6-0B419C0C97C2}" srcOrd="0" destOrd="0" parTransId="{30B942D4-BB53-4AA0-9837-613BF7984F36}" sibTransId="{D4C7BF7E-C93C-47F3-8D47-8C95425D72D9}"/>
    <dgm:cxn modelId="{D4EDAF6B-509B-408A-B36E-33A6A20A6100}" type="presOf" srcId="{D77FC324-46DE-4A79-AEA6-0B419C0C97C2}" destId="{4D702813-AB88-4A8E-B810-20A0D41CC5BE}" srcOrd="0" destOrd="0" presId="urn:microsoft.com/office/officeart/2005/8/layout/radial2"/>
    <dgm:cxn modelId="{070C7748-7687-4CE6-85BA-8503AD886630}" srcId="{F2191272-F85A-4594-A7D3-CA26908EC992}" destId="{A16A207E-6B11-4FEF-9591-1EF971219F9A}" srcOrd="3" destOrd="0" parTransId="{9880622A-7F97-418C-8260-CEFB1A06208A}" sibTransId="{05488423-95F2-4296-86B3-FF971D1B0A6A}"/>
    <dgm:cxn modelId="{000E621D-2339-40F7-89F4-F2007D052ED6}" type="presParOf" srcId="{8A39B949-59AA-4767-8FD8-6A16458C2B4F}" destId="{79DEC17D-9386-4587-8C8E-54992A8E4E66}" srcOrd="0" destOrd="0" presId="urn:microsoft.com/office/officeart/2005/8/layout/radial2"/>
    <dgm:cxn modelId="{97876C06-F13E-4888-B23A-770E31EA0F1A}" type="presParOf" srcId="{79DEC17D-9386-4587-8C8E-54992A8E4E66}" destId="{D96EAAB9-2AAF-4ED1-8087-3AB03A14EB34}" srcOrd="0" destOrd="0" presId="urn:microsoft.com/office/officeart/2005/8/layout/radial2"/>
    <dgm:cxn modelId="{5CE4A770-19AE-4179-A723-468077AB8BD1}" type="presParOf" srcId="{D96EAAB9-2AAF-4ED1-8087-3AB03A14EB34}" destId="{671F3FB9-393D-430A-94E4-93CC667EDD7B}" srcOrd="0" destOrd="0" presId="urn:microsoft.com/office/officeart/2005/8/layout/radial2"/>
    <dgm:cxn modelId="{67EE03F1-7E9F-4C53-856B-9E30749CE8FC}" type="presParOf" srcId="{D96EAAB9-2AAF-4ED1-8087-3AB03A14EB34}" destId="{73DCA17C-9C07-4351-A64E-0787607CC747}" srcOrd="1" destOrd="0" presId="urn:microsoft.com/office/officeart/2005/8/layout/radial2"/>
    <dgm:cxn modelId="{ABCBE5F2-26DC-403A-ADCF-B79F1C6002E4}" type="presParOf" srcId="{79DEC17D-9386-4587-8C8E-54992A8E4E66}" destId="{26AA11AA-DCA6-4F30-9D83-63C38F36F1A5}" srcOrd="1" destOrd="0" presId="urn:microsoft.com/office/officeart/2005/8/layout/radial2"/>
    <dgm:cxn modelId="{6E63A6E1-B8FD-4D97-9926-E3C79C68A419}" type="presParOf" srcId="{79DEC17D-9386-4587-8C8E-54992A8E4E66}" destId="{877C8ECD-6B10-48CB-90F6-4437C3D52B85}" srcOrd="2" destOrd="0" presId="urn:microsoft.com/office/officeart/2005/8/layout/radial2"/>
    <dgm:cxn modelId="{5ADC16C8-5926-4EE7-8018-A592F49BCE18}" type="presParOf" srcId="{877C8ECD-6B10-48CB-90F6-4437C3D52B85}" destId="{E106CDD1-E805-4437-A731-18ED6231FD46}" srcOrd="0" destOrd="0" presId="urn:microsoft.com/office/officeart/2005/8/layout/radial2"/>
    <dgm:cxn modelId="{83904D72-6AB9-4C20-9F0D-15188F91B249}" type="presParOf" srcId="{877C8ECD-6B10-48CB-90F6-4437C3D52B85}" destId="{8047D0F3-86F0-4A51-8D1E-C29D6EFD42E8}" srcOrd="1" destOrd="0" presId="urn:microsoft.com/office/officeart/2005/8/layout/radial2"/>
    <dgm:cxn modelId="{DC98E25A-E90B-4002-A05E-D4B959822739}" type="presParOf" srcId="{79DEC17D-9386-4587-8C8E-54992A8E4E66}" destId="{7298760B-125D-4849-BAB8-2CF0B325CE26}" srcOrd="3" destOrd="0" presId="urn:microsoft.com/office/officeart/2005/8/layout/radial2"/>
    <dgm:cxn modelId="{A4925AEF-3CAB-4735-BB3F-8CF16AA48913}" type="presParOf" srcId="{79DEC17D-9386-4587-8C8E-54992A8E4E66}" destId="{9DC98DE3-B1D0-48E0-B95C-71EC4A367DC2}" srcOrd="4" destOrd="0" presId="urn:microsoft.com/office/officeart/2005/8/layout/radial2"/>
    <dgm:cxn modelId="{D6201DD5-1E5A-4410-BB7F-5E1CC3183E75}" type="presParOf" srcId="{9DC98DE3-B1D0-48E0-B95C-71EC4A367DC2}" destId="{299CD955-8B29-404A-BEAE-CBF9E51D0740}" srcOrd="0" destOrd="0" presId="urn:microsoft.com/office/officeart/2005/8/layout/radial2"/>
    <dgm:cxn modelId="{6D3DA34B-771B-44C9-8F94-73FEBBAA01B0}" type="presParOf" srcId="{9DC98DE3-B1D0-48E0-B95C-71EC4A367DC2}" destId="{4D702813-AB88-4A8E-B810-20A0D41CC5BE}" srcOrd="1" destOrd="0" presId="urn:microsoft.com/office/officeart/2005/8/layout/radial2"/>
    <dgm:cxn modelId="{1F200736-297F-4A43-A1CD-D1D62429A885}" type="presParOf" srcId="{79DEC17D-9386-4587-8C8E-54992A8E4E66}" destId="{68157D19-BBAC-48B9-821B-5557E7A33069}" srcOrd="5" destOrd="0" presId="urn:microsoft.com/office/officeart/2005/8/layout/radial2"/>
    <dgm:cxn modelId="{D75E4477-26E1-4015-97FB-36F96E5C525C}" type="presParOf" srcId="{79DEC17D-9386-4587-8C8E-54992A8E4E66}" destId="{E1B0845E-B2F6-44FE-A742-2BE9611914F3}" srcOrd="6" destOrd="0" presId="urn:microsoft.com/office/officeart/2005/8/layout/radial2"/>
    <dgm:cxn modelId="{713FF64D-FB6B-4AE5-B5F0-0F04D90E9700}" type="presParOf" srcId="{E1B0845E-B2F6-44FE-A742-2BE9611914F3}" destId="{000672E4-65A9-4FF1-A1F8-3EDBB3CA86C6}" srcOrd="0" destOrd="0" presId="urn:microsoft.com/office/officeart/2005/8/layout/radial2"/>
    <dgm:cxn modelId="{1873D0E5-2A67-46C7-93A3-4E51243790EA}" type="presParOf" srcId="{E1B0845E-B2F6-44FE-A742-2BE9611914F3}" destId="{10D0F682-71FF-4C86-9670-9D3C0EDB00F1}" srcOrd="1" destOrd="0" presId="urn:microsoft.com/office/officeart/2005/8/layout/radial2"/>
    <dgm:cxn modelId="{B310B8D6-81C8-46B0-AC47-A9884A296DA8}" type="presParOf" srcId="{79DEC17D-9386-4587-8C8E-54992A8E4E66}" destId="{8BE61A58-12FF-4230-9948-CC39769FEC7D}" srcOrd="7" destOrd="0" presId="urn:microsoft.com/office/officeart/2005/8/layout/radial2"/>
    <dgm:cxn modelId="{C259A63B-6F1D-477A-AA5B-FC82C90FC327}" type="presParOf" srcId="{79DEC17D-9386-4587-8C8E-54992A8E4E66}" destId="{33C5F53D-4A77-4F1A-826D-4C68A4078C88}" srcOrd="8" destOrd="0" presId="urn:microsoft.com/office/officeart/2005/8/layout/radial2"/>
    <dgm:cxn modelId="{0562B7A7-4296-4F24-B588-DAF1682F3E58}" type="presParOf" srcId="{33C5F53D-4A77-4F1A-826D-4C68A4078C88}" destId="{967D1234-3AE2-46B0-878C-B1FC31089ABD}" srcOrd="0" destOrd="0" presId="urn:microsoft.com/office/officeart/2005/8/layout/radial2"/>
    <dgm:cxn modelId="{46E2F7F5-9897-4AB0-8119-11A3C633935E}" type="presParOf" srcId="{33C5F53D-4A77-4F1A-826D-4C68A4078C88}" destId="{7C0F7F1E-2194-449F-98A7-5877D9D79145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70364-5B1D-4A58-90BE-7F30529A54AC}" type="doc">
      <dgm:prSet loTypeId="urn:microsoft.com/office/officeart/2008/layout/AlternatingHexagon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00EFA5-DE09-45D3-ADD7-FEA6A39AE356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gency FB" panose="020B0503020202020204" pitchFamily="34" charset="0"/>
            </a:rPr>
            <a:t>you should only clean your lips and not make the napkin dirty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88525033-11E5-467A-A4BA-FB38F5A3A7CA}" type="parTrans" cxnId="{D6CB9D78-B5FB-4485-8B14-7E08E5075285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124EE344-2A41-4B6B-A854-8153BB5AF7B7}" type="sibTrans" cxnId="{D6CB9D78-B5FB-4485-8B14-7E08E5075285}">
      <dgm:prSet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gency FB" panose="020B0503020202020204" pitchFamily="34" charset="0"/>
            </a:rPr>
            <a:t>napkins belong in your lap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33E09911-16DF-46B4-A375-6269B4CBE8D7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gency FB" panose="020B0503020202020204" pitchFamily="34" charset="0"/>
            </a:rPr>
            <a:t>when finished with your meal, do not refold the napkin; lay it to the left of your plate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4D82564F-D87A-4EC6-812A-46FACED8FAE9}" type="parTrans" cxnId="{3C53C633-0F54-44D3-ABF4-9A8B78FE0045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BAE466C6-AF6D-45DF-A12C-A64731FC92F6}" type="sibTrans" cxnId="{3C53C633-0F54-44D3-ABF4-9A8B78FE0045}">
      <dgm:prSet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gency FB" panose="020B0503020202020204" pitchFamily="34" charset="0"/>
            </a:rPr>
            <a:t>never flap your napkin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9069A015-F30C-46BD-A86D-75928DC833C9}">
      <dgm:prSet phldrT="[Text]"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gency FB" panose="020B0503020202020204" pitchFamily="34" charset="0"/>
            </a:rPr>
            <a:t>when you leave the table, rest the napkin on your chair and say: “Excuse me”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20BC5E77-3382-4D15-AC2A-2AC3C00404DD}" type="parTrans" cxnId="{9A713F71-F2B8-4682-8364-E6B7182BF5C3}">
      <dgm:prSet/>
      <dgm:spPr/>
      <dgm:t>
        <a:bodyPr/>
        <a:lstStyle/>
        <a:p>
          <a:endParaRPr lang="en-US" sz="160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68B97742-CE7D-42AB-B65D-74EFC05B0CC6}" type="sibTrans" cxnId="{9A713F71-F2B8-4682-8364-E6B7182BF5C3}">
      <dgm:prSet custT="1"/>
      <dgm:spPr/>
      <dgm:t>
        <a:bodyPr/>
        <a:lstStyle/>
        <a:p>
          <a:r>
            <a:rPr lang="en-US" sz="1600" dirty="0" smtClean="0">
              <a:solidFill>
                <a:schemeClr val="bg1"/>
              </a:solidFill>
              <a:latin typeface="Agency FB" panose="020B0503020202020204" pitchFamily="34" charset="0"/>
            </a:rPr>
            <a:t>never use your napkin as a tissue</a:t>
          </a:r>
          <a:endParaRPr lang="en-US" sz="1600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41EBA460-AE35-4E93-8576-8114D18E774A}" type="pres">
      <dgm:prSet presAssocID="{74570364-5B1D-4A58-90BE-7F30529A54A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F122778-507B-4188-9A53-81714AA4A57B}" type="pres">
      <dgm:prSet presAssocID="{7A00EFA5-DE09-45D3-ADD7-FEA6A39AE356}" presName="composite" presStyleCnt="0"/>
      <dgm:spPr/>
    </dgm:pt>
    <dgm:pt modelId="{D982B676-B80C-4063-A99D-84345EF196C7}" type="pres">
      <dgm:prSet presAssocID="{7A00EFA5-DE09-45D3-ADD7-FEA6A39AE356}" presName="Parent1" presStyleLbl="node1" presStyleIdx="0" presStyleCnt="6" custScaleX="115386" custLinFactNeighborX="28223" custLinFactNeighborY="-24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EAD52-FA14-4EBC-A993-B6F0A2DBC98A}" type="pres">
      <dgm:prSet presAssocID="{7A00EFA5-DE09-45D3-ADD7-FEA6A39AE35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875C7-910A-4361-8452-EE041A6A0837}" type="pres">
      <dgm:prSet presAssocID="{7A00EFA5-DE09-45D3-ADD7-FEA6A39AE356}" presName="BalanceSpacing" presStyleCnt="0"/>
      <dgm:spPr/>
    </dgm:pt>
    <dgm:pt modelId="{712FB195-1831-4511-BA5F-68F8A4EF5CDD}" type="pres">
      <dgm:prSet presAssocID="{7A00EFA5-DE09-45D3-ADD7-FEA6A39AE356}" presName="BalanceSpacing1" presStyleCnt="0"/>
      <dgm:spPr/>
    </dgm:pt>
    <dgm:pt modelId="{94AF9ABC-411E-49BF-B772-11FF92EC6A1C}" type="pres">
      <dgm:prSet presAssocID="{124EE344-2A41-4B6B-A854-8153BB5AF7B7}" presName="Accent1Text" presStyleLbl="node1" presStyleIdx="1" presStyleCnt="6" custLinFactNeighborX="13175" custLinFactNeighborY="-5157"/>
      <dgm:spPr/>
      <dgm:t>
        <a:bodyPr/>
        <a:lstStyle/>
        <a:p>
          <a:endParaRPr lang="en-US"/>
        </a:p>
      </dgm:t>
    </dgm:pt>
    <dgm:pt modelId="{4B18C35D-80E7-482A-9DED-6036E2C715FF}" type="pres">
      <dgm:prSet presAssocID="{124EE344-2A41-4B6B-A854-8153BB5AF7B7}" presName="spaceBetweenRectangles" presStyleCnt="0"/>
      <dgm:spPr/>
    </dgm:pt>
    <dgm:pt modelId="{8BB07198-B6B1-48ED-819A-D4CB439F25F5}" type="pres">
      <dgm:prSet presAssocID="{33E09911-16DF-46B4-A375-6269B4CBE8D7}" presName="composite" presStyleCnt="0"/>
      <dgm:spPr/>
    </dgm:pt>
    <dgm:pt modelId="{E25A0162-ED6E-41DB-B836-744EEDE8DEC8}" type="pres">
      <dgm:prSet presAssocID="{33E09911-16DF-46B4-A375-6269B4CBE8D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E7EEA-EA99-4884-8FFA-D2276A01C001}" type="pres">
      <dgm:prSet presAssocID="{33E09911-16DF-46B4-A375-6269B4CBE8D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B06BF-076A-48B6-BD1E-49FC938D6785}" type="pres">
      <dgm:prSet presAssocID="{33E09911-16DF-46B4-A375-6269B4CBE8D7}" presName="BalanceSpacing" presStyleCnt="0"/>
      <dgm:spPr/>
    </dgm:pt>
    <dgm:pt modelId="{1ED30254-BEF7-4515-84DB-72BF0E55E0F4}" type="pres">
      <dgm:prSet presAssocID="{33E09911-16DF-46B4-A375-6269B4CBE8D7}" presName="BalanceSpacing1" presStyleCnt="0"/>
      <dgm:spPr/>
    </dgm:pt>
    <dgm:pt modelId="{DEBA3599-80C7-4133-B06A-C7BA203002AF}" type="pres">
      <dgm:prSet presAssocID="{BAE466C6-AF6D-45DF-A12C-A64731FC92F6}" presName="Accent1Text" presStyleLbl="node1" presStyleIdx="3" presStyleCnt="6" custLinFactNeighborX="34183" custLinFactNeighborY="465"/>
      <dgm:spPr/>
      <dgm:t>
        <a:bodyPr/>
        <a:lstStyle/>
        <a:p>
          <a:endParaRPr lang="en-US"/>
        </a:p>
      </dgm:t>
    </dgm:pt>
    <dgm:pt modelId="{0B2869C3-990F-41C1-B783-82DB610CC231}" type="pres">
      <dgm:prSet presAssocID="{BAE466C6-AF6D-45DF-A12C-A64731FC92F6}" presName="spaceBetweenRectangles" presStyleCnt="0"/>
      <dgm:spPr/>
    </dgm:pt>
    <dgm:pt modelId="{308D9BDF-92BC-4C5B-A7B8-A37156D5DFE2}" type="pres">
      <dgm:prSet presAssocID="{9069A015-F30C-46BD-A86D-75928DC833C9}" presName="composite" presStyleCnt="0"/>
      <dgm:spPr/>
    </dgm:pt>
    <dgm:pt modelId="{AFB0E9AA-DD40-4050-8A14-A0D7440AAE4C}" type="pres">
      <dgm:prSet presAssocID="{9069A015-F30C-46BD-A86D-75928DC833C9}" presName="Parent1" presStyleLbl="node1" presStyleIdx="4" presStyleCnt="6" custScaleY="118098" custLinFactNeighborX="11796" custLinFactNeighborY="36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5CABC-4A22-43B1-958C-836C619ED73C}" type="pres">
      <dgm:prSet presAssocID="{9069A015-F30C-46BD-A86D-75928DC833C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BAFA9-268C-47C8-AABD-4E1CF69C393E}" type="pres">
      <dgm:prSet presAssocID="{9069A015-F30C-46BD-A86D-75928DC833C9}" presName="BalanceSpacing" presStyleCnt="0"/>
      <dgm:spPr/>
    </dgm:pt>
    <dgm:pt modelId="{6CB2089B-35FB-403C-8D75-382AC6B98775}" type="pres">
      <dgm:prSet presAssocID="{9069A015-F30C-46BD-A86D-75928DC833C9}" presName="BalanceSpacing1" presStyleCnt="0"/>
      <dgm:spPr/>
    </dgm:pt>
    <dgm:pt modelId="{8FA8946C-6EC0-4BC7-B695-46C9AAA1CD5B}" type="pres">
      <dgm:prSet presAssocID="{68B97742-CE7D-42AB-B65D-74EFC05B0CC6}" presName="Accent1Text" presStyleLbl="node1" presStyleIdx="5" presStyleCnt="6" custLinFactNeighborX="-21526" custLinFactNeighborY="10"/>
      <dgm:spPr/>
      <dgm:t>
        <a:bodyPr/>
        <a:lstStyle/>
        <a:p>
          <a:endParaRPr lang="en-US"/>
        </a:p>
      </dgm:t>
    </dgm:pt>
  </dgm:ptLst>
  <dgm:cxnLst>
    <dgm:cxn modelId="{D94DDDCA-D988-4CD4-8E81-BF3A98C7D5A4}" type="presOf" srcId="{68B97742-CE7D-42AB-B65D-74EFC05B0CC6}" destId="{8FA8946C-6EC0-4BC7-B695-46C9AAA1CD5B}" srcOrd="0" destOrd="0" presId="urn:microsoft.com/office/officeart/2008/layout/AlternatingHexagons"/>
    <dgm:cxn modelId="{4E7FC107-48F4-4193-96F0-F9BD352B3B70}" type="presOf" srcId="{74570364-5B1D-4A58-90BE-7F30529A54AC}" destId="{41EBA460-AE35-4E93-8576-8114D18E774A}" srcOrd="0" destOrd="0" presId="urn:microsoft.com/office/officeart/2008/layout/AlternatingHexagons"/>
    <dgm:cxn modelId="{3DD9F732-C122-4500-B3AC-A2303164B2EF}" type="presOf" srcId="{124EE344-2A41-4B6B-A854-8153BB5AF7B7}" destId="{94AF9ABC-411E-49BF-B772-11FF92EC6A1C}" srcOrd="0" destOrd="0" presId="urn:microsoft.com/office/officeart/2008/layout/AlternatingHexagons"/>
    <dgm:cxn modelId="{3C53C633-0F54-44D3-ABF4-9A8B78FE0045}" srcId="{74570364-5B1D-4A58-90BE-7F30529A54AC}" destId="{33E09911-16DF-46B4-A375-6269B4CBE8D7}" srcOrd="1" destOrd="0" parTransId="{4D82564F-D87A-4EC6-812A-46FACED8FAE9}" sibTransId="{BAE466C6-AF6D-45DF-A12C-A64731FC92F6}"/>
    <dgm:cxn modelId="{D6CB9D78-B5FB-4485-8B14-7E08E5075285}" srcId="{74570364-5B1D-4A58-90BE-7F30529A54AC}" destId="{7A00EFA5-DE09-45D3-ADD7-FEA6A39AE356}" srcOrd="0" destOrd="0" parTransId="{88525033-11E5-467A-A4BA-FB38F5A3A7CA}" sibTransId="{124EE344-2A41-4B6B-A854-8153BB5AF7B7}"/>
    <dgm:cxn modelId="{3828D3AF-EBBC-45C5-BD1C-D9000C1E683A}" type="presOf" srcId="{9069A015-F30C-46BD-A86D-75928DC833C9}" destId="{AFB0E9AA-DD40-4050-8A14-A0D7440AAE4C}" srcOrd="0" destOrd="0" presId="urn:microsoft.com/office/officeart/2008/layout/AlternatingHexagons"/>
    <dgm:cxn modelId="{9A713F71-F2B8-4682-8364-E6B7182BF5C3}" srcId="{74570364-5B1D-4A58-90BE-7F30529A54AC}" destId="{9069A015-F30C-46BD-A86D-75928DC833C9}" srcOrd="2" destOrd="0" parTransId="{20BC5E77-3382-4D15-AC2A-2AC3C00404DD}" sibTransId="{68B97742-CE7D-42AB-B65D-74EFC05B0CC6}"/>
    <dgm:cxn modelId="{BA4E82AF-0CFA-4C0F-B12F-F86BDA18AEF3}" type="presOf" srcId="{BAE466C6-AF6D-45DF-A12C-A64731FC92F6}" destId="{DEBA3599-80C7-4133-B06A-C7BA203002AF}" srcOrd="0" destOrd="0" presId="urn:microsoft.com/office/officeart/2008/layout/AlternatingHexagons"/>
    <dgm:cxn modelId="{440AD6E6-A41D-4A3A-811D-667187E075E6}" type="presOf" srcId="{33E09911-16DF-46B4-A375-6269B4CBE8D7}" destId="{E25A0162-ED6E-41DB-B836-744EEDE8DEC8}" srcOrd="0" destOrd="0" presId="urn:microsoft.com/office/officeart/2008/layout/AlternatingHexagons"/>
    <dgm:cxn modelId="{A82BD7DF-1A44-45FD-825A-493720F53F7D}" type="presOf" srcId="{7A00EFA5-DE09-45D3-ADD7-FEA6A39AE356}" destId="{D982B676-B80C-4063-A99D-84345EF196C7}" srcOrd="0" destOrd="0" presId="urn:microsoft.com/office/officeart/2008/layout/AlternatingHexagons"/>
    <dgm:cxn modelId="{3F677E6F-E646-43A7-8B33-9CCED7861B27}" type="presParOf" srcId="{41EBA460-AE35-4E93-8576-8114D18E774A}" destId="{4F122778-507B-4188-9A53-81714AA4A57B}" srcOrd="0" destOrd="0" presId="urn:microsoft.com/office/officeart/2008/layout/AlternatingHexagons"/>
    <dgm:cxn modelId="{22565AD2-5630-43C8-9B9D-4264F442A0D6}" type="presParOf" srcId="{4F122778-507B-4188-9A53-81714AA4A57B}" destId="{D982B676-B80C-4063-A99D-84345EF196C7}" srcOrd="0" destOrd="0" presId="urn:microsoft.com/office/officeart/2008/layout/AlternatingHexagons"/>
    <dgm:cxn modelId="{C571038F-3F2F-49AF-ADF2-059550D014AC}" type="presParOf" srcId="{4F122778-507B-4188-9A53-81714AA4A57B}" destId="{FF5EAD52-FA14-4EBC-A993-B6F0A2DBC98A}" srcOrd="1" destOrd="0" presId="urn:microsoft.com/office/officeart/2008/layout/AlternatingHexagons"/>
    <dgm:cxn modelId="{8AFE4D4D-AB91-4794-8A88-5AF168C97475}" type="presParOf" srcId="{4F122778-507B-4188-9A53-81714AA4A57B}" destId="{9F7875C7-910A-4361-8452-EE041A6A0837}" srcOrd="2" destOrd="0" presId="urn:microsoft.com/office/officeart/2008/layout/AlternatingHexagons"/>
    <dgm:cxn modelId="{C0C678AA-B2A7-460A-9EA5-AED427888E40}" type="presParOf" srcId="{4F122778-507B-4188-9A53-81714AA4A57B}" destId="{712FB195-1831-4511-BA5F-68F8A4EF5CDD}" srcOrd="3" destOrd="0" presId="urn:microsoft.com/office/officeart/2008/layout/AlternatingHexagons"/>
    <dgm:cxn modelId="{88C0DD6D-4B05-4244-8618-27FD1CA381CF}" type="presParOf" srcId="{4F122778-507B-4188-9A53-81714AA4A57B}" destId="{94AF9ABC-411E-49BF-B772-11FF92EC6A1C}" srcOrd="4" destOrd="0" presId="urn:microsoft.com/office/officeart/2008/layout/AlternatingHexagons"/>
    <dgm:cxn modelId="{C3E3076D-3B33-418E-909C-27E54EE65511}" type="presParOf" srcId="{41EBA460-AE35-4E93-8576-8114D18E774A}" destId="{4B18C35D-80E7-482A-9DED-6036E2C715FF}" srcOrd="1" destOrd="0" presId="urn:microsoft.com/office/officeart/2008/layout/AlternatingHexagons"/>
    <dgm:cxn modelId="{614AD9FE-A170-4619-B665-FFED94FCF2A0}" type="presParOf" srcId="{41EBA460-AE35-4E93-8576-8114D18E774A}" destId="{8BB07198-B6B1-48ED-819A-D4CB439F25F5}" srcOrd="2" destOrd="0" presId="urn:microsoft.com/office/officeart/2008/layout/AlternatingHexagons"/>
    <dgm:cxn modelId="{0BE80D56-4C1D-4A33-AB66-B8F49354676C}" type="presParOf" srcId="{8BB07198-B6B1-48ED-819A-D4CB439F25F5}" destId="{E25A0162-ED6E-41DB-B836-744EEDE8DEC8}" srcOrd="0" destOrd="0" presId="urn:microsoft.com/office/officeart/2008/layout/AlternatingHexagons"/>
    <dgm:cxn modelId="{37BE4428-466E-4DB0-9D24-1DB426273E9A}" type="presParOf" srcId="{8BB07198-B6B1-48ED-819A-D4CB439F25F5}" destId="{A07E7EEA-EA99-4884-8FFA-D2276A01C001}" srcOrd="1" destOrd="0" presId="urn:microsoft.com/office/officeart/2008/layout/AlternatingHexagons"/>
    <dgm:cxn modelId="{1D23138F-41C6-4481-BAB8-CFB3953F89C9}" type="presParOf" srcId="{8BB07198-B6B1-48ED-819A-D4CB439F25F5}" destId="{E8CB06BF-076A-48B6-BD1E-49FC938D6785}" srcOrd="2" destOrd="0" presId="urn:microsoft.com/office/officeart/2008/layout/AlternatingHexagons"/>
    <dgm:cxn modelId="{B3C97317-EC7C-4FD0-821B-55689C65A991}" type="presParOf" srcId="{8BB07198-B6B1-48ED-819A-D4CB439F25F5}" destId="{1ED30254-BEF7-4515-84DB-72BF0E55E0F4}" srcOrd="3" destOrd="0" presId="urn:microsoft.com/office/officeart/2008/layout/AlternatingHexagons"/>
    <dgm:cxn modelId="{644EFB44-6C88-4C77-8656-0DF406853C99}" type="presParOf" srcId="{8BB07198-B6B1-48ED-819A-D4CB439F25F5}" destId="{DEBA3599-80C7-4133-B06A-C7BA203002AF}" srcOrd="4" destOrd="0" presId="urn:microsoft.com/office/officeart/2008/layout/AlternatingHexagons"/>
    <dgm:cxn modelId="{F0B871EB-F4AA-4C1E-967D-B36229FA44C4}" type="presParOf" srcId="{41EBA460-AE35-4E93-8576-8114D18E774A}" destId="{0B2869C3-990F-41C1-B783-82DB610CC231}" srcOrd="3" destOrd="0" presId="urn:microsoft.com/office/officeart/2008/layout/AlternatingHexagons"/>
    <dgm:cxn modelId="{BDD3EF98-5576-4FE8-B606-3EE93D975672}" type="presParOf" srcId="{41EBA460-AE35-4E93-8576-8114D18E774A}" destId="{308D9BDF-92BC-4C5B-A7B8-A37156D5DFE2}" srcOrd="4" destOrd="0" presId="urn:microsoft.com/office/officeart/2008/layout/AlternatingHexagons"/>
    <dgm:cxn modelId="{19619C21-DDEB-4426-8465-5BE264F08C3A}" type="presParOf" srcId="{308D9BDF-92BC-4C5B-A7B8-A37156D5DFE2}" destId="{AFB0E9AA-DD40-4050-8A14-A0D7440AAE4C}" srcOrd="0" destOrd="0" presId="urn:microsoft.com/office/officeart/2008/layout/AlternatingHexagons"/>
    <dgm:cxn modelId="{A7BF35CA-12F9-4DA3-8CFA-58354EE23B7E}" type="presParOf" srcId="{308D9BDF-92BC-4C5B-A7B8-A37156D5DFE2}" destId="{C8E5CABC-4A22-43B1-958C-836C619ED73C}" srcOrd="1" destOrd="0" presId="urn:microsoft.com/office/officeart/2008/layout/AlternatingHexagons"/>
    <dgm:cxn modelId="{8C8C23D8-A325-4870-BF66-F81AAF057A1E}" type="presParOf" srcId="{308D9BDF-92BC-4C5B-A7B8-A37156D5DFE2}" destId="{A88BAFA9-268C-47C8-AABD-4E1CF69C393E}" srcOrd="2" destOrd="0" presId="urn:microsoft.com/office/officeart/2008/layout/AlternatingHexagons"/>
    <dgm:cxn modelId="{699C6F88-0C01-45E6-B7E0-CC62E39A8F14}" type="presParOf" srcId="{308D9BDF-92BC-4C5B-A7B8-A37156D5DFE2}" destId="{6CB2089B-35FB-403C-8D75-382AC6B98775}" srcOrd="3" destOrd="0" presId="urn:microsoft.com/office/officeart/2008/layout/AlternatingHexagons"/>
    <dgm:cxn modelId="{D76A4D2D-2280-491E-8090-C893775D35EF}" type="presParOf" srcId="{308D9BDF-92BC-4C5B-A7B8-A37156D5DFE2}" destId="{8FA8946C-6EC0-4BC7-B695-46C9AAA1CD5B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D869C9-7AFF-43BD-8B83-55141CF3E9EE}" type="doc">
      <dgm:prSet loTypeId="urn:microsoft.com/office/officeart/2008/layout/BubblePictureList" loCatId="picture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843A7EF-8DBA-4B0E-B5B5-D503D75C1433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In most restaurants you will find one knife and one fork on the table</a:t>
          </a:r>
          <a:endParaRPr lang="en-US" dirty="0">
            <a:latin typeface="+mj-lt"/>
          </a:endParaRPr>
        </a:p>
      </dgm:t>
    </dgm:pt>
    <dgm:pt modelId="{92EE2C4F-B303-40B4-BB47-E470868FD0D6}" type="parTrans" cxnId="{EE737BF8-8F11-40CA-975B-BF5A47707CB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994B777-2319-4473-9586-50877D9F055A}" type="sibTrans" cxnId="{EE737BF8-8F11-40CA-975B-BF5A47707CB6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>
            <a:latin typeface="+mj-lt"/>
          </a:endParaRPr>
        </a:p>
      </dgm:t>
    </dgm:pt>
    <dgm:pt modelId="{4C1F2C8F-29A9-4041-9246-FC116ED13401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If there are more  than one, use the one on the outside first</a:t>
          </a:r>
          <a:endParaRPr lang="en-US" dirty="0">
            <a:latin typeface="+mj-lt"/>
          </a:endParaRPr>
        </a:p>
      </dgm:t>
    </dgm:pt>
    <dgm:pt modelId="{2662699A-A7C8-4441-AD59-26BC5E614C8D}" type="parTrans" cxnId="{B29C4948-5B3A-41D1-800E-4A45B8B6FF1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43C0AB9-2050-4816-870A-10AC24EA1E77}" type="sibTrans" cxnId="{B29C4948-5B3A-41D1-800E-4A45B8B6FF1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6A39EDE-8798-49CC-95B7-6A6B64C87A0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when you hold the knife or fork, you should relax your fingers</a:t>
          </a:r>
          <a:endParaRPr lang="en-US" dirty="0">
            <a:latin typeface="+mj-lt"/>
          </a:endParaRPr>
        </a:p>
      </dgm:t>
    </dgm:pt>
    <dgm:pt modelId="{09DC02CD-365F-4D6C-871A-DD0FD4DE8B91}" type="parTrans" cxnId="{E9E8657B-433D-48C1-A3AF-BE55CFBCBA0C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A521CD3-C50B-4218-8FD9-C4034065C88D}" type="sibTrans" cxnId="{E9E8657B-433D-48C1-A3AF-BE55CFBCBA0C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>
            <a:latin typeface="+mj-lt"/>
          </a:endParaRPr>
        </a:p>
      </dgm:t>
    </dgm:pt>
    <dgm:pt modelId="{F11CC0B6-640F-4A4F-A0B2-9BA7D1788C14}">
      <dgm:prSet/>
      <dgm:spPr/>
      <dgm:t>
        <a:bodyPr/>
        <a:lstStyle/>
        <a:p>
          <a:r>
            <a:rPr lang="en-US" dirty="0" smtClean="0">
              <a:latin typeface="+mj-lt"/>
            </a:rPr>
            <a:t>never let the knife, fork or spoon touch the table after you started eating</a:t>
          </a:r>
          <a:endParaRPr lang="en-US" dirty="0">
            <a:latin typeface="+mj-lt"/>
          </a:endParaRPr>
        </a:p>
      </dgm:t>
    </dgm:pt>
    <dgm:pt modelId="{E4E736C1-60D5-4995-85C5-97F0115B896C}" type="parTrans" cxnId="{B8BACC26-C7E2-413D-997F-47FF7888788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29AED1E-E066-46AF-8CBE-BD548FABA74D}" type="sibTrans" cxnId="{B8BACC26-C7E2-413D-997F-47FF7888788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DD3E41E-4220-49AD-B9F7-ADE8DFCE2C2D}">
      <dgm:prSet/>
      <dgm:spPr/>
      <dgm:t>
        <a:bodyPr/>
        <a:lstStyle/>
        <a:p>
          <a:r>
            <a:rPr lang="en-US" dirty="0" smtClean="0">
              <a:latin typeface="+mj-lt"/>
            </a:rPr>
            <a:t>when you take a break from eating, you simply put your knife and fork on the plate</a:t>
          </a:r>
          <a:endParaRPr lang="en-US" dirty="0">
            <a:latin typeface="+mj-lt"/>
          </a:endParaRPr>
        </a:p>
      </dgm:t>
    </dgm:pt>
    <dgm:pt modelId="{E26E9F96-1C7C-455D-8027-6D4015A67739}" type="parTrans" cxnId="{BB2240B6-224D-41CE-937F-6D663E0B2D7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F8CF222-8B45-4D06-BC66-DC6894C6AE79}" type="sibTrans" cxnId="{BB2240B6-224D-41CE-937F-6D663E0B2D7A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>
            <a:latin typeface="+mj-lt"/>
          </a:endParaRPr>
        </a:p>
      </dgm:t>
    </dgm:pt>
    <dgm:pt modelId="{8BFC219B-F05C-46E6-A25A-8932A3622B6E}">
      <dgm:prSet/>
      <dgm:spPr/>
      <dgm:t>
        <a:bodyPr/>
        <a:lstStyle/>
        <a:p>
          <a:r>
            <a:rPr lang="en-US" dirty="0" smtClean="0">
              <a:latin typeface="+mj-lt"/>
            </a:rPr>
            <a:t>When you finished eating, put your knife and fork together pointing to the left.</a:t>
          </a:r>
          <a:endParaRPr lang="en-US" dirty="0">
            <a:latin typeface="+mj-lt"/>
          </a:endParaRPr>
        </a:p>
      </dgm:t>
    </dgm:pt>
    <dgm:pt modelId="{3C976E99-D532-4731-AC80-19A7805CA529}" type="parTrans" cxnId="{1BCF0329-84FA-4781-93FE-1DBC25CE13D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D0A0EF6-F486-405C-B8FF-EC11F9094494}" type="sibTrans" cxnId="{1BCF0329-84FA-4781-93FE-1DBC25CE13DE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>
            <a:latin typeface="+mj-lt"/>
          </a:endParaRPr>
        </a:p>
      </dgm:t>
    </dgm:pt>
    <dgm:pt modelId="{1BCECFE6-C808-42B1-B56A-3399D65EA601}" type="pres">
      <dgm:prSet presAssocID="{E1D869C9-7AFF-43BD-8B83-55141CF3E9EE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574557EC-E152-4556-98CE-E0FC1919A536}" type="pres">
      <dgm:prSet presAssocID="{D843A7EF-8DBA-4B0E-B5B5-D503D75C1433}" presName="parent_text_1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5AA51-225D-4261-AE7D-6F39BF2A9680}" type="pres">
      <dgm:prSet presAssocID="{D843A7EF-8DBA-4B0E-B5B5-D503D75C1433}" presName="image_accent_1" presStyleCnt="0"/>
      <dgm:spPr/>
      <dgm:t>
        <a:bodyPr/>
        <a:lstStyle/>
        <a:p>
          <a:endParaRPr lang="en-US"/>
        </a:p>
      </dgm:t>
    </dgm:pt>
    <dgm:pt modelId="{3E3441CB-A6D0-4569-9D37-0C3F6B39533E}" type="pres">
      <dgm:prSet presAssocID="{D843A7EF-8DBA-4B0E-B5B5-D503D75C1433}" presName="imageAccentRepeatNode" presStyleLbl="alignNode1" presStyleIdx="0" presStyleCnt="11"/>
      <dgm:spPr/>
      <dgm:t>
        <a:bodyPr/>
        <a:lstStyle/>
        <a:p>
          <a:endParaRPr lang="en-US"/>
        </a:p>
      </dgm:t>
    </dgm:pt>
    <dgm:pt modelId="{9F2640C3-4181-4F8D-8F06-5BAA08F6B117}" type="pres">
      <dgm:prSet presAssocID="{D843A7EF-8DBA-4B0E-B5B5-D503D75C1433}" presName="accent_1" presStyleLbl="alignNode1" presStyleIdx="1" presStyleCnt="11"/>
      <dgm:spPr/>
      <dgm:t>
        <a:bodyPr/>
        <a:lstStyle/>
        <a:p>
          <a:endParaRPr lang="en-US"/>
        </a:p>
      </dgm:t>
    </dgm:pt>
    <dgm:pt modelId="{32244B92-A47F-42BF-ABD0-9A9D5956A608}" type="pres">
      <dgm:prSet presAssocID="{6994B777-2319-4473-9586-50877D9F055A}" presName="image_1" presStyleCnt="0"/>
      <dgm:spPr/>
      <dgm:t>
        <a:bodyPr/>
        <a:lstStyle/>
        <a:p>
          <a:endParaRPr lang="en-US"/>
        </a:p>
      </dgm:t>
    </dgm:pt>
    <dgm:pt modelId="{633F9B63-9E30-4ADB-9D92-D162D8FA6230}" type="pres">
      <dgm:prSet presAssocID="{6994B777-2319-4473-9586-50877D9F055A}" presName="imageRepeatNode" presStyleLbl="fgImgPlace1" presStyleIdx="0" presStyleCnt="6"/>
      <dgm:spPr/>
      <dgm:t>
        <a:bodyPr/>
        <a:lstStyle/>
        <a:p>
          <a:endParaRPr lang="en-US"/>
        </a:p>
      </dgm:t>
    </dgm:pt>
    <dgm:pt modelId="{B909F927-416E-4767-A380-5106A570606F}" type="pres">
      <dgm:prSet presAssocID="{4C1F2C8F-29A9-4041-9246-FC116ED13401}" presName="parent_text_2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139F5-315B-44D4-B3A2-EC9AF0E9A003}" type="pres">
      <dgm:prSet presAssocID="{4C1F2C8F-29A9-4041-9246-FC116ED13401}" presName="image_accent_2" presStyleCnt="0"/>
      <dgm:spPr/>
      <dgm:t>
        <a:bodyPr/>
        <a:lstStyle/>
        <a:p>
          <a:endParaRPr lang="en-US"/>
        </a:p>
      </dgm:t>
    </dgm:pt>
    <dgm:pt modelId="{1D30E588-091E-4314-9851-D9F6AECA1035}" type="pres">
      <dgm:prSet presAssocID="{4C1F2C8F-29A9-4041-9246-FC116ED13401}" presName="imageAccentRepeatNode" presStyleLbl="alignNode1" presStyleIdx="2" presStyleCnt="11"/>
      <dgm:spPr/>
      <dgm:t>
        <a:bodyPr/>
        <a:lstStyle/>
        <a:p>
          <a:endParaRPr lang="en-US"/>
        </a:p>
      </dgm:t>
    </dgm:pt>
    <dgm:pt modelId="{32FA4CF9-09A2-4A45-AA39-D8F7EF557041}" type="pres">
      <dgm:prSet presAssocID="{443C0AB9-2050-4816-870A-10AC24EA1E77}" presName="image_2" presStyleCnt="0"/>
      <dgm:spPr/>
      <dgm:t>
        <a:bodyPr/>
        <a:lstStyle/>
        <a:p>
          <a:endParaRPr lang="en-US"/>
        </a:p>
      </dgm:t>
    </dgm:pt>
    <dgm:pt modelId="{A3D6CB07-BB52-44FC-ADC4-500724F98E1B}" type="pres">
      <dgm:prSet presAssocID="{443C0AB9-2050-4816-870A-10AC24EA1E77}" presName="imageRepeatNode" presStyleLbl="fgImgPlace1" presStyleIdx="1" presStyleCnt="6"/>
      <dgm:spPr/>
      <dgm:t>
        <a:bodyPr/>
        <a:lstStyle/>
        <a:p>
          <a:endParaRPr lang="en-US"/>
        </a:p>
      </dgm:t>
    </dgm:pt>
    <dgm:pt modelId="{1E7BF12F-1DE6-4077-BF37-6421AF17050F}" type="pres">
      <dgm:prSet presAssocID="{E6A39EDE-8798-49CC-95B7-6A6B64C87A0F}" presName="image_accent_3" presStyleCnt="0"/>
      <dgm:spPr/>
      <dgm:t>
        <a:bodyPr/>
        <a:lstStyle/>
        <a:p>
          <a:endParaRPr lang="en-US"/>
        </a:p>
      </dgm:t>
    </dgm:pt>
    <dgm:pt modelId="{F0A78AA7-E595-4D77-A8AE-F0B1D2FC57FF}" type="pres">
      <dgm:prSet presAssocID="{E6A39EDE-8798-49CC-95B7-6A6B64C87A0F}" presName="imageAccentRepeatNode" presStyleLbl="alignNode1" presStyleIdx="3" presStyleCnt="11"/>
      <dgm:spPr/>
      <dgm:t>
        <a:bodyPr/>
        <a:lstStyle/>
        <a:p>
          <a:endParaRPr lang="en-US"/>
        </a:p>
      </dgm:t>
    </dgm:pt>
    <dgm:pt modelId="{E544D6B0-60DC-43AD-A431-BEA13857AA3D}" type="pres">
      <dgm:prSet presAssocID="{E6A39EDE-8798-49CC-95B7-6A6B64C87A0F}" presName="parent_text_3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D3204-BEB8-4C3E-8186-7A72366AAFDF}" type="pres">
      <dgm:prSet presAssocID="{E6A39EDE-8798-49CC-95B7-6A6B64C87A0F}" presName="accent_2" presStyleLbl="alignNode1" presStyleIdx="4" presStyleCnt="11"/>
      <dgm:spPr/>
      <dgm:t>
        <a:bodyPr/>
        <a:lstStyle/>
        <a:p>
          <a:endParaRPr lang="en-US"/>
        </a:p>
      </dgm:t>
    </dgm:pt>
    <dgm:pt modelId="{9E6AB32D-0FC6-479B-B33E-A7719A6B3225}" type="pres">
      <dgm:prSet presAssocID="{E6A39EDE-8798-49CC-95B7-6A6B64C87A0F}" presName="accent_3" presStyleLbl="alignNode1" presStyleIdx="5" presStyleCnt="11"/>
      <dgm:spPr/>
      <dgm:t>
        <a:bodyPr/>
        <a:lstStyle/>
        <a:p>
          <a:endParaRPr lang="en-US"/>
        </a:p>
      </dgm:t>
    </dgm:pt>
    <dgm:pt modelId="{159C9290-0155-4680-9954-3A89F10667DF}" type="pres">
      <dgm:prSet presAssocID="{6A521CD3-C50B-4218-8FD9-C4034065C88D}" presName="image_3" presStyleCnt="0"/>
      <dgm:spPr/>
      <dgm:t>
        <a:bodyPr/>
        <a:lstStyle/>
        <a:p>
          <a:endParaRPr lang="en-US"/>
        </a:p>
      </dgm:t>
    </dgm:pt>
    <dgm:pt modelId="{91F27918-D9E5-444B-ACA6-360FED948B22}" type="pres">
      <dgm:prSet presAssocID="{6A521CD3-C50B-4218-8FD9-C4034065C88D}" presName="imageRepeatNode" presStyleLbl="fgImgPlace1" presStyleIdx="2" presStyleCnt="6"/>
      <dgm:spPr/>
      <dgm:t>
        <a:bodyPr/>
        <a:lstStyle/>
        <a:p>
          <a:endParaRPr lang="en-US"/>
        </a:p>
      </dgm:t>
    </dgm:pt>
    <dgm:pt modelId="{365E7E35-8BE3-41E4-A71E-E197D9D63911}" type="pres">
      <dgm:prSet presAssocID="{F11CC0B6-640F-4A4F-A0B2-9BA7D1788C14}" presName="image_accent_4" presStyleCnt="0"/>
      <dgm:spPr/>
      <dgm:t>
        <a:bodyPr/>
        <a:lstStyle/>
        <a:p>
          <a:endParaRPr lang="en-US"/>
        </a:p>
      </dgm:t>
    </dgm:pt>
    <dgm:pt modelId="{03C829E5-B84F-4F8F-8555-C5363B033EC0}" type="pres">
      <dgm:prSet presAssocID="{F11CC0B6-640F-4A4F-A0B2-9BA7D1788C14}" presName="imageAccentRepeatNode" presStyleLbl="alignNode1" presStyleIdx="6" presStyleCnt="11"/>
      <dgm:spPr/>
      <dgm:t>
        <a:bodyPr/>
        <a:lstStyle/>
        <a:p>
          <a:endParaRPr lang="en-US"/>
        </a:p>
      </dgm:t>
    </dgm:pt>
    <dgm:pt modelId="{462103A3-232F-46B1-8DBD-BF043519B891}" type="pres">
      <dgm:prSet presAssocID="{F11CC0B6-640F-4A4F-A0B2-9BA7D1788C14}" presName="parent_text_4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C194F-1960-41A1-893B-22FC4FA65E0E}" type="pres">
      <dgm:prSet presAssocID="{F11CC0B6-640F-4A4F-A0B2-9BA7D1788C14}" presName="accent_4" presStyleLbl="alignNode1" presStyleIdx="7" presStyleCnt="11"/>
      <dgm:spPr/>
      <dgm:t>
        <a:bodyPr/>
        <a:lstStyle/>
        <a:p>
          <a:endParaRPr lang="en-US"/>
        </a:p>
      </dgm:t>
    </dgm:pt>
    <dgm:pt modelId="{5F6B26A3-87B0-490C-B525-4DB668CC33AF}" type="pres">
      <dgm:prSet presAssocID="{E29AED1E-E066-46AF-8CBE-BD548FABA74D}" presName="image_4" presStyleCnt="0"/>
      <dgm:spPr/>
      <dgm:t>
        <a:bodyPr/>
        <a:lstStyle/>
        <a:p>
          <a:endParaRPr lang="en-US"/>
        </a:p>
      </dgm:t>
    </dgm:pt>
    <dgm:pt modelId="{B04F67E3-6238-4735-87DC-6E2494B12F05}" type="pres">
      <dgm:prSet presAssocID="{E29AED1E-E066-46AF-8CBE-BD548FABA74D}" presName="imageRepeatNode" presStyleLbl="fgImgPlace1" presStyleIdx="3" presStyleCnt="6"/>
      <dgm:spPr/>
      <dgm:t>
        <a:bodyPr/>
        <a:lstStyle/>
        <a:p>
          <a:endParaRPr lang="en-US"/>
        </a:p>
      </dgm:t>
    </dgm:pt>
    <dgm:pt modelId="{67DFB0E8-6CE4-4CC9-AD92-719A4C475B8D}" type="pres">
      <dgm:prSet presAssocID="{2DD3E41E-4220-49AD-B9F7-ADE8DFCE2C2D}" presName="image_accent_5" presStyleCnt="0"/>
      <dgm:spPr/>
      <dgm:t>
        <a:bodyPr/>
        <a:lstStyle/>
        <a:p>
          <a:endParaRPr lang="en-US"/>
        </a:p>
      </dgm:t>
    </dgm:pt>
    <dgm:pt modelId="{9F8A65FC-DD85-41F2-BC66-82D0C5695419}" type="pres">
      <dgm:prSet presAssocID="{2DD3E41E-4220-49AD-B9F7-ADE8DFCE2C2D}" presName="imageAccentRepeatNode" presStyleLbl="alignNode1" presStyleIdx="8" presStyleCnt="11"/>
      <dgm:spPr/>
      <dgm:t>
        <a:bodyPr/>
        <a:lstStyle/>
        <a:p>
          <a:endParaRPr lang="en-US"/>
        </a:p>
      </dgm:t>
    </dgm:pt>
    <dgm:pt modelId="{CFFDBA91-0122-4826-941F-A579213D2D32}" type="pres">
      <dgm:prSet presAssocID="{2DD3E41E-4220-49AD-B9F7-ADE8DFCE2C2D}" presName="parent_text_5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B430D3-3136-4C3A-8E2F-0B06B8A03A74}" type="pres">
      <dgm:prSet presAssocID="{2F8CF222-8B45-4D06-BC66-DC6894C6AE79}" presName="image_5" presStyleCnt="0"/>
      <dgm:spPr/>
      <dgm:t>
        <a:bodyPr/>
        <a:lstStyle/>
        <a:p>
          <a:endParaRPr lang="en-US"/>
        </a:p>
      </dgm:t>
    </dgm:pt>
    <dgm:pt modelId="{A5B349E0-788B-4100-9266-AD02D4D22FA6}" type="pres">
      <dgm:prSet presAssocID="{2F8CF222-8B45-4D06-BC66-DC6894C6AE79}" presName="imageRepeatNode" presStyleLbl="fgImgPlace1" presStyleIdx="4" presStyleCnt="6"/>
      <dgm:spPr/>
      <dgm:t>
        <a:bodyPr/>
        <a:lstStyle/>
        <a:p>
          <a:endParaRPr lang="en-US"/>
        </a:p>
      </dgm:t>
    </dgm:pt>
    <dgm:pt modelId="{8FEF4E8E-A99F-4ACE-969E-3259EF532C07}" type="pres">
      <dgm:prSet presAssocID="{8BFC219B-F05C-46E6-A25A-8932A3622B6E}" presName="parent_text_6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E32E2-F5DB-4176-B3AB-68E9CF16DB63}" type="pres">
      <dgm:prSet presAssocID="{8BFC219B-F05C-46E6-A25A-8932A3622B6E}" presName="image_accent_6" presStyleCnt="0"/>
      <dgm:spPr/>
      <dgm:t>
        <a:bodyPr/>
        <a:lstStyle/>
        <a:p>
          <a:endParaRPr lang="en-US"/>
        </a:p>
      </dgm:t>
    </dgm:pt>
    <dgm:pt modelId="{44940C4C-8CB9-43DB-A7BB-851A04CFA828}" type="pres">
      <dgm:prSet presAssocID="{8BFC219B-F05C-46E6-A25A-8932A3622B6E}" presName="imageAccentRepeatNode" presStyleLbl="alignNode1" presStyleIdx="9" presStyleCnt="11"/>
      <dgm:spPr/>
      <dgm:t>
        <a:bodyPr/>
        <a:lstStyle/>
        <a:p>
          <a:endParaRPr lang="en-US"/>
        </a:p>
      </dgm:t>
    </dgm:pt>
    <dgm:pt modelId="{E4F6FF57-D274-42FC-B7FF-8BEFE5F9271E}" type="pres">
      <dgm:prSet presAssocID="{8BFC219B-F05C-46E6-A25A-8932A3622B6E}" presName="accent_5" presStyleLbl="alignNode1" presStyleIdx="10" presStyleCnt="11"/>
      <dgm:spPr/>
      <dgm:t>
        <a:bodyPr/>
        <a:lstStyle/>
        <a:p>
          <a:endParaRPr lang="en-US"/>
        </a:p>
      </dgm:t>
    </dgm:pt>
    <dgm:pt modelId="{AAF2C035-3DC7-4CF5-A3B3-9985673E9043}" type="pres">
      <dgm:prSet presAssocID="{6D0A0EF6-F486-405C-B8FF-EC11F9094494}" presName="image_6" presStyleCnt="0"/>
      <dgm:spPr/>
      <dgm:t>
        <a:bodyPr/>
        <a:lstStyle/>
        <a:p>
          <a:endParaRPr lang="en-US"/>
        </a:p>
      </dgm:t>
    </dgm:pt>
    <dgm:pt modelId="{F1738D13-40AE-47A9-BEC6-D24CF2EAD6AA}" type="pres">
      <dgm:prSet presAssocID="{6D0A0EF6-F486-405C-B8FF-EC11F9094494}" presName="imageRepeatNode" presStyleLbl="fgImgPlace1" presStyleIdx="5" presStyleCnt="6"/>
      <dgm:spPr/>
      <dgm:t>
        <a:bodyPr/>
        <a:lstStyle/>
        <a:p>
          <a:endParaRPr lang="en-US"/>
        </a:p>
      </dgm:t>
    </dgm:pt>
  </dgm:ptLst>
  <dgm:cxnLst>
    <dgm:cxn modelId="{97771C13-35E6-476E-9951-D16EB30D908B}" type="presOf" srcId="{443C0AB9-2050-4816-870A-10AC24EA1E77}" destId="{A3D6CB07-BB52-44FC-ADC4-500724F98E1B}" srcOrd="0" destOrd="0" presId="urn:microsoft.com/office/officeart/2008/layout/BubblePictureList"/>
    <dgm:cxn modelId="{EE737BF8-8F11-40CA-975B-BF5A47707CB6}" srcId="{E1D869C9-7AFF-43BD-8B83-55141CF3E9EE}" destId="{D843A7EF-8DBA-4B0E-B5B5-D503D75C1433}" srcOrd="0" destOrd="0" parTransId="{92EE2C4F-B303-40B4-BB47-E470868FD0D6}" sibTransId="{6994B777-2319-4473-9586-50877D9F055A}"/>
    <dgm:cxn modelId="{D9B19D9C-69EA-4656-9C34-93BA8C32ED86}" type="presOf" srcId="{E29AED1E-E066-46AF-8CBE-BD548FABA74D}" destId="{B04F67E3-6238-4735-87DC-6E2494B12F05}" srcOrd="0" destOrd="0" presId="urn:microsoft.com/office/officeart/2008/layout/BubblePictureList"/>
    <dgm:cxn modelId="{3D1A5FB8-FB57-49D9-AB2F-65F889AC169C}" type="presOf" srcId="{6994B777-2319-4473-9586-50877D9F055A}" destId="{633F9B63-9E30-4ADB-9D92-D162D8FA6230}" srcOrd="0" destOrd="0" presId="urn:microsoft.com/office/officeart/2008/layout/BubblePictureList"/>
    <dgm:cxn modelId="{7ADA8D8A-2370-4FAF-B023-458AD804C1E5}" type="presOf" srcId="{6A521CD3-C50B-4218-8FD9-C4034065C88D}" destId="{91F27918-D9E5-444B-ACA6-360FED948B22}" srcOrd="0" destOrd="0" presId="urn:microsoft.com/office/officeart/2008/layout/BubblePictureList"/>
    <dgm:cxn modelId="{C29D00FE-9A7E-43F9-805B-BF9031F6081B}" type="presOf" srcId="{2DD3E41E-4220-49AD-B9F7-ADE8DFCE2C2D}" destId="{CFFDBA91-0122-4826-941F-A579213D2D32}" srcOrd="0" destOrd="0" presId="urn:microsoft.com/office/officeart/2008/layout/BubblePictureList"/>
    <dgm:cxn modelId="{4C5301B0-7F05-4929-BC43-ABA39E914CA6}" type="presOf" srcId="{8BFC219B-F05C-46E6-A25A-8932A3622B6E}" destId="{8FEF4E8E-A99F-4ACE-969E-3259EF532C07}" srcOrd="0" destOrd="0" presId="urn:microsoft.com/office/officeart/2008/layout/BubblePictureList"/>
    <dgm:cxn modelId="{DD55FA9B-CED9-4E5F-9BE0-630357CF460C}" type="presOf" srcId="{E1D869C9-7AFF-43BD-8B83-55141CF3E9EE}" destId="{1BCECFE6-C808-42B1-B56A-3399D65EA601}" srcOrd="0" destOrd="0" presId="urn:microsoft.com/office/officeart/2008/layout/BubblePictureList"/>
    <dgm:cxn modelId="{1BCF0329-84FA-4781-93FE-1DBC25CE13DE}" srcId="{E1D869C9-7AFF-43BD-8B83-55141CF3E9EE}" destId="{8BFC219B-F05C-46E6-A25A-8932A3622B6E}" srcOrd="5" destOrd="0" parTransId="{3C976E99-D532-4731-AC80-19A7805CA529}" sibTransId="{6D0A0EF6-F486-405C-B8FF-EC11F9094494}"/>
    <dgm:cxn modelId="{69225EF3-ABD8-4D84-A125-550E7D59C687}" type="presOf" srcId="{F11CC0B6-640F-4A4F-A0B2-9BA7D1788C14}" destId="{462103A3-232F-46B1-8DBD-BF043519B891}" srcOrd="0" destOrd="0" presId="urn:microsoft.com/office/officeart/2008/layout/BubblePictureList"/>
    <dgm:cxn modelId="{BCDDA5C1-C384-47FA-BCE4-3E6A21505E5D}" type="presOf" srcId="{E6A39EDE-8798-49CC-95B7-6A6B64C87A0F}" destId="{E544D6B0-60DC-43AD-A431-BEA13857AA3D}" srcOrd="0" destOrd="0" presId="urn:microsoft.com/office/officeart/2008/layout/BubblePictureList"/>
    <dgm:cxn modelId="{E9E8657B-433D-48C1-A3AF-BE55CFBCBA0C}" srcId="{E1D869C9-7AFF-43BD-8B83-55141CF3E9EE}" destId="{E6A39EDE-8798-49CC-95B7-6A6B64C87A0F}" srcOrd="2" destOrd="0" parTransId="{09DC02CD-365F-4D6C-871A-DD0FD4DE8B91}" sibTransId="{6A521CD3-C50B-4218-8FD9-C4034065C88D}"/>
    <dgm:cxn modelId="{1E50DCCA-831F-4C8C-A56B-77BA798A095B}" type="presOf" srcId="{6D0A0EF6-F486-405C-B8FF-EC11F9094494}" destId="{F1738D13-40AE-47A9-BEC6-D24CF2EAD6AA}" srcOrd="0" destOrd="0" presId="urn:microsoft.com/office/officeart/2008/layout/BubblePictureList"/>
    <dgm:cxn modelId="{B29C4948-5B3A-41D1-800E-4A45B8B6FF18}" srcId="{E1D869C9-7AFF-43BD-8B83-55141CF3E9EE}" destId="{4C1F2C8F-29A9-4041-9246-FC116ED13401}" srcOrd="1" destOrd="0" parTransId="{2662699A-A7C8-4441-AD59-26BC5E614C8D}" sibTransId="{443C0AB9-2050-4816-870A-10AC24EA1E77}"/>
    <dgm:cxn modelId="{B8BACC26-C7E2-413D-997F-47FF78887889}" srcId="{E1D869C9-7AFF-43BD-8B83-55141CF3E9EE}" destId="{F11CC0B6-640F-4A4F-A0B2-9BA7D1788C14}" srcOrd="3" destOrd="0" parTransId="{E4E736C1-60D5-4995-85C5-97F0115B896C}" sibTransId="{E29AED1E-E066-46AF-8CBE-BD548FABA74D}"/>
    <dgm:cxn modelId="{BB2240B6-224D-41CE-937F-6D663E0B2D7A}" srcId="{E1D869C9-7AFF-43BD-8B83-55141CF3E9EE}" destId="{2DD3E41E-4220-49AD-B9F7-ADE8DFCE2C2D}" srcOrd="4" destOrd="0" parTransId="{E26E9F96-1C7C-455D-8027-6D4015A67739}" sibTransId="{2F8CF222-8B45-4D06-BC66-DC6894C6AE79}"/>
    <dgm:cxn modelId="{C75DB221-CBCD-426B-BAE1-2E8EC0BD468C}" type="presOf" srcId="{D843A7EF-8DBA-4B0E-B5B5-D503D75C1433}" destId="{574557EC-E152-4556-98CE-E0FC1919A536}" srcOrd="0" destOrd="0" presId="urn:microsoft.com/office/officeart/2008/layout/BubblePictureList"/>
    <dgm:cxn modelId="{8110F8F0-DF55-46B1-9240-CB01E5A9F118}" type="presOf" srcId="{4C1F2C8F-29A9-4041-9246-FC116ED13401}" destId="{B909F927-416E-4767-A380-5106A570606F}" srcOrd="0" destOrd="0" presId="urn:microsoft.com/office/officeart/2008/layout/BubblePictureList"/>
    <dgm:cxn modelId="{7D42F9CF-A1C6-4DDB-8177-AC8AFA00E572}" type="presOf" srcId="{2F8CF222-8B45-4D06-BC66-DC6894C6AE79}" destId="{A5B349E0-788B-4100-9266-AD02D4D22FA6}" srcOrd="0" destOrd="0" presId="urn:microsoft.com/office/officeart/2008/layout/BubblePictureList"/>
    <dgm:cxn modelId="{038E57FC-D545-4FEF-8DDA-207F93B2AEEA}" type="presParOf" srcId="{1BCECFE6-C808-42B1-B56A-3399D65EA601}" destId="{574557EC-E152-4556-98CE-E0FC1919A536}" srcOrd="0" destOrd="0" presId="urn:microsoft.com/office/officeart/2008/layout/BubblePictureList"/>
    <dgm:cxn modelId="{3E987877-B06A-480C-AEFE-3F7C441947B0}" type="presParOf" srcId="{1BCECFE6-C808-42B1-B56A-3399D65EA601}" destId="{9A25AA51-225D-4261-AE7D-6F39BF2A9680}" srcOrd="1" destOrd="0" presId="urn:microsoft.com/office/officeart/2008/layout/BubblePictureList"/>
    <dgm:cxn modelId="{28EF3468-3E47-467C-89DC-9C454B4A0782}" type="presParOf" srcId="{9A25AA51-225D-4261-AE7D-6F39BF2A9680}" destId="{3E3441CB-A6D0-4569-9D37-0C3F6B39533E}" srcOrd="0" destOrd="0" presId="urn:microsoft.com/office/officeart/2008/layout/BubblePictureList"/>
    <dgm:cxn modelId="{6D4CFA4B-BDC8-403B-A64D-895D1E784430}" type="presParOf" srcId="{1BCECFE6-C808-42B1-B56A-3399D65EA601}" destId="{9F2640C3-4181-4F8D-8F06-5BAA08F6B117}" srcOrd="2" destOrd="0" presId="urn:microsoft.com/office/officeart/2008/layout/BubblePictureList"/>
    <dgm:cxn modelId="{B74EAC0B-EA17-4697-AF4F-ADF083B11181}" type="presParOf" srcId="{1BCECFE6-C808-42B1-B56A-3399D65EA601}" destId="{32244B92-A47F-42BF-ABD0-9A9D5956A608}" srcOrd="3" destOrd="0" presId="urn:microsoft.com/office/officeart/2008/layout/BubblePictureList"/>
    <dgm:cxn modelId="{D7E4A2FE-A722-461F-8006-623C3520643E}" type="presParOf" srcId="{32244B92-A47F-42BF-ABD0-9A9D5956A608}" destId="{633F9B63-9E30-4ADB-9D92-D162D8FA6230}" srcOrd="0" destOrd="0" presId="urn:microsoft.com/office/officeart/2008/layout/BubblePictureList"/>
    <dgm:cxn modelId="{EF9A8466-F7E6-4ADA-89D5-B9AFE1CCD179}" type="presParOf" srcId="{1BCECFE6-C808-42B1-B56A-3399D65EA601}" destId="{B909F927-416E-4767-A380-5106A570606F}" srcOrd="4" destOrd="0" presId="urn:microsoft.com/office/officeart/2008/layout/BubblePictureList"/>
    <dgm:cxn modelId="{9898F270-5444-4727-B822-77A606A73925}" type="presParOf" srcId="{1BCECFE6-C808-42B1-B56A-3399D65EA601}" destId="{C14139F5-315B-44D4-B3A2-EC9AF0E9A003}" srcOrd="5" destOrd="0" presId="urn:microsoft.com/office/officeart/2008/layout/BubblePictureList"/>
    <dgm:cxn modelId="{3A14FFB5-61B3-41DF-B153-3ADE4B725EF3}" type="presParOf" srcId="{C14139F5-315B-44D4-B3A2-EC9AF0E9A003}" destId="{1D30E588-091E-4314-9851-D9F6AECA1035}" srcOrd="0" destOrd="0" presId="urn:microsoft.com/office/officeart/2008/layout/BubblePictureList"/>
    <dgm:cxn modelId="{E1571B76-8344-4614-8ADB-B9FB7E1A22F2}" type="presParOf" srcId="{1BCECFE6-C808-42B1-B56A-3399D65EA601}" destId="{32FA4CF9-09A2-4A45-AA39-D8F7EF557041}" srcOrd="6" destOrd="0" presId="urn:microsoft.com/office/officeart/2008/layout/BubblePictureList"/>
    <dgm:cxn modelId="{A8D0096F-88A5-4321-A49F-C0A35D9D4CB4}" type="presParOf" srcId="{32FA4CF9-09A2-4A45-AA39-D8F7EF557041}" destId="{A3D6CB07-BB52-44FC-ADC4-500724F98E1B}" srcOrd="0" destOrd="0" presId="urn:microsoft.com/office/officeart/2008/layout/BubblePictureList"/>
    <dgm:cxn modelId="{87FC4427-6311-4D66-AE70-7DF3C9F72DCE}" type="presParOf" srcId="{1BCECFE6-C808-42B1-B56A-3399D65EA601}" destId="{1E7BF12F-1DE6-4077-BF37-6421AF17050F}" srcOrd="7" destOrd="0" presId="urn:microsoft.com/office/officeart/2008/layout/BubblePictureList"/>
    <dgm:cxn modelId="{7A2D8B53-2E95-4F72-B29C-D087304EE989}" type="presParOf" srcId="{1E7BF12F-1DE6-4077-BF37-6421AF17050F}" destId="{F0A78AA7-E595-4D77-A8AE-F0B1D2FC57FF}" srcOrd="0" destOrd="0" presId="urn:microsoft.com/office/officeart/2008/layout/BubblePictureList"/>
    <dgm:cxn modelId="{CE08841F-E197-4937-AF19-FF33468C022D}" type="presParOf" srcId="{1BCECFE6-C808-42B1-B56A-3399D65EA601}" destId="{E544D6B0-60DC-43AD-A431-BEA13857AA3D}" srcOrd="8" destOrd="0" presId="urn:microsoft.com/office/officeart/2008/layout/BubblePictureList"/>
    <dgm:cxn modelId="{072CFD54-FF03-4079-BCD6-2CFE25E72122}" type="presParOf" srcId="{1BCECFE6-C808-42B1-B56A-3399D65EA601}" destId="{D2DD3204-BEB8-4C3E-8186-7A72366AAFDF}" srcOrd="9" destOrd="0" presId="urn:microsoft.com/office/officeart/2008/layout/BubblePictureList"/>
    <dgm:cxn modelId="{2CC9E658-9893-49AC-B44F-588A4280A0B4}" type="presParOf" srcId="{1BCECFE6-C808-42B1-B56A-3399D65EA601}" destId="{9E6AB32D-0FC6-479B-B33E-A7719A6B3225}" srcOrd="10" destOrd="0" presId="urn:microsoft.com/office/officeart/2008/layout/BubblePictureList"/>
    <dgm:cxn modelId="{EA9C8101-06F9-4A36-8F12-7C7740725A85}" type="presParOf" srcId="{1BCECFE6-C808-42B1-B56A-3399D65EA601}" destId="{159C9290-0155-4680-9954-3A89F10667DF}" srcOrd="11" destOrd="0" presId="urn:microsoft.com/office/officeart/2008/layout/BubblePictureList"/>
    <dgm:cxn modelId="{923E0E82-0426-48E2-8A55-A5DCE48E5398}" type="presParOf" srcId="{159C9290-0155-4680-9954-3A89F10667DF}" destId="{91F27918-D9E5-444B-ACA6-360FED948B22}" srcOrd="0" destOrd="0" presId="urn:microsoft.com/office/officeart/2008/layout/BubblePictureList"/>
    <dgm:cxn modelId="{CB685CA9-FE0A-42B7-A17B-26DF111936B9}" type="presParOf" srcId="{1BCECFE6-C808-42B1-B56A-3399D65EA601}" destId="{365E7E35-8BE3-41E4-A71E-E197D9D63911}" srcOrd="12" destOrd="0" presId="urn:microsoft.com/office/officeart/2008/layout/BubblePictureList"/>
    <dgm:cxn modelId="{E927A924-2E31-48B1-8F53-ABB945A4E612}" type="presParOf" srcId="{365E7E35-8BE3-41E4-A71E-E197D9D63911}" destId="{03C829E5-B84F-4F8F-8555-C5363B033EC0}" srcOrd="0" destOrd="0" presId="urn:microsoft.com/office/officeart/2008/layout/BubblePictureList"/>
    <dgm:cxn modelId="{6C1E43C0-381A-404A-9523-760A69072B37}" type="presParOf" srcId="{1BCECFE6-C808-42B1-B56A-3399D65EA601}" destId="{462103A3-232F-46B1-8DBD-BF043519B891}" srcOrd="13" destOrd="0" presId="urn:microsoft.com/office/officeart/2008/layout/BubblePictureList"/>
    <dgm:cxn modelId="{39E0ACEA-66F4-4E58-8180-74FCED79BD19}" type="presParOf" srcId="{1BCECFE6-C808-42B1-B56A-3399D65EA601}" destId="{B06C194F-1960-41A1-893B-22FC4FA65E0E}" srcOrd="14" destOrd="0" presId="urn:microsoft.com/office/officeart/2008/layout/BubblePictureList"/>
    <dgm:cxn modelId="{610433E4-090F-4ED1-831C-2863BE692090}" type="presParOf" srcId="{1BCECFE6-C808-42B1-B56A-3399D65EA601}" destId="{5F6B26A3-87B0-490C-B525-4DB668CC33AF}" srcOrd="15" destOrd="0" presId="urn:microsoft.com/office/officeart/2008/layout/BubblePictureList"/>
    <dgm:cxn modelId="{DADD267A-D79C-40DC-A17B-56470B7F3070}" type="presParOf" srcId="{5F6B26A3-87B0-490C-B525-4DB668CC33AF}" destId="{B04F67E3-6238-4735-87DC-6E2494B12F05}" srcOrd="0" destOrd="0" presId="urn:microsoft.com/office/officeart/2008/layout/BubblePictureList"/>
    <dgm:cxn modelId="{154D7D38-69C3-4EA1-8CBD-52D7F412DD29}" type="presParOf" srcId="{1BCECFE6-C808-42B1-B56A-3399D65EA601}" destId="{67DFB0E8-6CE4-4CC9-AD92-719A4C475B8D}" srcOrd="16" destOrd="0" presId="urn:microsoft.com/office/officeart/2008/layout/BubblePictureList"/>
    <dgm:cxn modelId="{FE52285D-CD3D-4F29-B29D-3D2DBA02E4F4}" type="presParOf" srcId="{67DFB0E8-6CE4-4CC9-AD92-719A4C475B8D}" destId="{9F8A65FC-DD85-41F2-BC66-82D0C5695419}" srcOrd="0" destOrd="0" presId="urn:microsoft.com/office/officeart/2008/layout/BubblePictureList"/>
    <dgm:cxn modelId="{7FC9889F-82D5-4F23-94FF-7B8507BDBC9B}" type="presParOf" srcId="{1BCECFE6-C808-42B1-B56A-3399D65EA601}" destId="{CFFDBA91-0122-4826-941F-A579213D2D32}" srcOrd="17" destOrd="0" presId="urn:microsoft.com/office/officeart/2008/layout/BubblePictureList"/>
    <dgm:cxn modelId="{6F0102BC-7EB7-4C44-B732-B93777F69A31}" type="presParOf" srcId="{1BCECFE6-C808-42B1-B56A-3399D65EA601}" destId="{18B430D3-3136-4C3A-8E2F-0B06B8A03A74}" srcOrd="18" destOrd="0" presId="urn:microsoft.com/office/officeart/2008/layout/BubblePictureList"/>
    <dgm:cxn modelId="{D35FC86E-EC9F-4F4D-BF55-3C8D272969C5}" type="presParOf" srcId="{18B430D3-3136-4C3A-8E2F-0B06B8A03A74}" destId="{A5B349E0-788B-4100-9266-AD02D4D22FA6}" srcOrd="0" destOrd="0" presId="urn:microsoft.com/office/officeart/2008/layout/BubblePictureList"/>
    <dgm:cxn modelId="{2166CC92-ED31-4863-9ADE-ACBD524F9368}" type="presParOf" srcId="{1BCECFE6-C808-42B1-B56A-3399D65EA601}" destId="{8FEF4E8E-A99F-4ACE-969E-3259EF532C07}" srcOrd="19" destOrd="0" presId="urn:microsoft.com/office/officeart/2008/layout/BubblePictureList"/>
    <dgm:cxn modelId="{C3D797E8-3003-4D88-80B7-1616DEDDC16B}" type="presParOf" srcId="{1BCECFE6-C808-42B1-B56A-3399D65EA601}" destId="{7DDE32E2-F5DB-4176-B3AB-68E9CF16DB63}" srcOrd="20" destOrd="0" presId="urn:microsoft.com/office/officeart/2008/layout/BubblePictureList"/>
    <dgm:cxn modelId="{3DEC2510-CAA7-4226-AE5A-3EBF9B606C69}" type="presParOf" srcId="{7DDE32E2-F5DB-4176-B3AB-68E9CF16DB63}" destId="{44940C4C-8CB9-43DB-A7BB-851A04CFA828}" srcOrd="0" destOrd="0" presId="urn:microsoft.com/office/officeart/2008/layout/BubblePictureList"/>
    <dgm:cxn modelId="{A965550D-598B-4423-B2B8-D27137250277}" type="presParOf" srcId="{1BCECFE6-C808-42B1-B56A-3399D65EA601}" destId="{E4F6FF57-D274-42FC-B7FF-8BEFE5F9271E}" srcOrd="21" destOrd="0" presId="urn:microsoft.com/office/officeart/2008/layout/BubblePictureList"/>
    <dgm:cxn modelId="{8E28C450-9376-434E-8CBA-5F7723526ACB}" type="presParOf" srcId="{1BCECFE6-C808-42B1-B56A-3399D65EA601}" destId="{AAF2C035-3DC7-4CF5-A3B3-9985673E9043}" srcOrd="22" destOrd="0" presId="urn:microsoft.com/office/officeart/2008/layout/BubblePictureList"/>
    <dgm:cxn modelId="{AEF7EA81-D5C6-4F74-9F27-A04D370804E1}" type="presParOf" srcId="{AAF2C035-3DC7-4CF5-A3B3-9985673E9043}" destId="{F1738D13-40AE-47A9-BEC6-D24CF2EAD6AA}" srcOrd="0" destOrd="0" presId="urn:microsoft.com/office/officeart/2008/layout/BubblePictur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1FD0F-550A-459D-A3A7-9FBC5D7AA3C1}" type="doc">
      <dgm:prSet loTypeId="urn:microsoft.com/office/officeart/2008/layout/VerticalCircleLis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FB40851-C856-47B8-9DC2-3433E57EC2AB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n-lt"/>
            </a:rPr>
            <a:t>Menu</a:t>
          </a:r>
          <a:endParaRPr lang="en-US" sz="2000" b="1" dirty="0">
            <a:solidFill>
              <a:schemeClr val="bg1"/>
            </a:solidFill>
            <a:latin typeface="+mn-lt"/>
          </a:endParaRPr>
        </a:p>
      </dgm:t>
    </dgm:pt>
    <dgm:pt modelId="{41444B0B-6AC3-4C52-9471-E446EADCC279}" type="parTrans" cxnId="{6C1AF2B9-A36C-444D-B0BF-CFE7EC59E7B9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18816A26-C5DB-4123-A8C3-EB72BF0951B7}" type="sibTrans" cxnId="{6C1AF2B9-A36C-444D-B0BF-CFE7EC59E7B9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1289DE47-9DBC-414B-8173-4DDC954F1C79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+mn-lt"/>
            </a:rPr>
            <a:t>Soup: tomato soup</a:t>
          </a:r>
          <a:endParaRPr lang="en-US" sz="2000" dirty="0">
            <a:solidFill>
              <a:schemeClr val="tx2"/>
            </a:solidFill>
            <a:latin typeface="+mn-lt"/>
          </a:endParaRPr>
        </a:p>
      </dgm:t>
    </dgm:pt>
    <dgm:pt modelId="{41A02E6B-35E6-45BE-BCDC-E73D788461C0}" type="parTrans" cxnId="{D0EB7534-7A1C-4899-9B8F-6ACD60C64DB1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757FFF72-5E90-4883-9ACD-522F7AFBDBCE}" type="sibTrans" cxnId="{D0EB7534-7A1C-4899-9B8F-6ACD60C64DB1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BDA059DB-F386-4FF7-9ACD-4F4CE12ACAC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+mn-lt"/>
            </a:rPr>
            <a:t>Pasta: Italian food like spaghetti and lasagna</a:t>
          </a:r>
          <a:endParaRPr lang="en-US" sz="2000" dirty="0">
            <a:solidFill>
              <a:schemeClr val="tx2"/>
            </a:solidFill>
            <a:latin typeface="+mn-lt"/>
          </a:endParaRPr>
        </a:p>
      </dgm:t>
    </dgm:pt>
    <dgm:pt modelId="{537D6710-C07F-464B-84FB-08345168D351}" type="parTrans" cxnId="{8DA85D0F-BC1B-4ABC-84C4-694E30D97AEF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54A29AE8-ACAF-4F2A-B421-4F30B6413B3D}" type="sibTrans" cxnId="{8DA85D0F-BC1B-4ABC-84C4-694E30D97AEF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EF6E31C1-2AF0-4B52-8134-97614F36CFD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+mn-lt"/>
            </a:rPr>
            <a:t>fish </a:t>
          </a:r>
          <a:endParaRPr lang="en-US" sz="2000" dirty="0">
            <a:solidFill>
              <a:schemeClr val="tx2"/>
            </a:solidFill>
            <a:latin typeface="+mn-lt"/>
          </a:endParaRPr>
        </a:p>
      </dgm:t>
    </dgm:pt>
    <dgm:pt modelId="{821BB795-A0DE-430D-BDFB-93F471E09BD1}" type="parTrans" cxnId="{33145959-0624-4ABA-A51B-586E7A755A3A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3B14F64E-DF5C-47CE-A281-303B964E56F7}" type="sibTrans" cxnId="{33145959-0624-4ABA-A51B-586E7A755A3A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DC208534-1C93-4CBC-BD83-5748BDA7DAF8}">
      <dgm:prSet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+mn-lt"/>
            </a:rPr>
            <a:t> main meat dish</a:t>
          </a:r>
          <a:endParaRPr lang="en-US" sz="2000" dirty="0">
            <a:solidFill>
              <a:schemeClr val="tx2"/>
            </a:solidFill>
            <a:latin typeface="+mn-lt"/>
          </a:endParaRPr>
        </a:p>
      </dgm:t>
    </dgm:pt>
    <dgm:pt modelId="{40D7DEB4-593D-46E5-A316-30B71C06893C}" type="parTrans" cxnId="{FF1BBFBD-59DF-49AF-9440-89EF59402904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152FE5F4-52A5-49A4-92D3-2731713C6F70}" type="sibTrans" cxnId="{FF1BBFBD-59DF-49AF-9440-89EF59402904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2B628D1F-6B89-4F07-AE50-CB7F8ACD89CF}">
      <dgm:prSet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+mn-lt"/>
            </a:rPr>
            <a:t>appetizer: small amount of food eaten before </a:t>
          </a:r>
        </a:p>
        <a:p>
          <a:r>
            <a:rPr lang="en-US" sz="2000" dirty="0" smtClean="0">
              <a:solidFill>
                <a:schemeClr val="tx2"/>
              </a:solidFill>
              <a:latin typeface="+mn-lt"/>
            </a:rPr>
            <a:t>a meal</a:t>
          </a:r>
          <a:endParaRPr lang="en-US" sz="2000" dirty="0">
            <a:solidFill>
              <a:schemeClr val="tx2"/>
            </a:solidFill>
            <a:latin typeface="+mn-lt"/>
          </a:endParaRPr>
        </a:p>
      </dgm:t>
    </dgm:pt>
    <dgm:pt modelId="{760E24A4-0E2A-4916-AFC2-24FD2A296508}" type="parTrans" cxnId="{3DFB208C-E785-4542-855B-F3F99B3EC4EE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B66EEAD4-2383-409B-B6FF-13B929D66469}" type="sibTrans" cxnId="{3DFB208C-E785-4542-855B-F3F99B3EC4EE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216C1317-F5FC-482F-B364-5C93FEFC37E0}">
      <dgm:prSet custT="1"/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sz="2000" dirty="0" smtClean="0">
              <a:solidFill>
                <a:schemeClr val="tx2"/>
              </a:solidFill>
              <a:latin typeface="+mn-lt"/>
            </a:rPr>
            <a:t>roast meat prepared </a:t>
          </a:r>
          <a:r>
            <a:rPr lang="en-US" sz="2000" b="0" cap="none" spc="0" dirty="0" smtClean="0">
              <a:ln w="50800"/>
              <a:solidFill>
                <a:schemeClr val="tx1"/>
              </a:solidFill>
              <a:effectLst/>
              <a:latin typeface="+mn-lt"/>
            </a:rPr>
            <a:t>in a oven or over </a:t>
          </a:r>
          <a:r>
            <a:rPr lang="en-US" sz="2000" b="0" dirty="0" smtClean="0">
              <a:solidFill>
                <a:schemeClr val="tx1"/>
              </a:solidFill>
              <a:latin typeface="+mn-lt"/>
            </a:rPr>
            <a:t>a </a:t>
          </a:r>
          <a:r>
            <a:rPr lang="en-US" sz="2000" dirty="0" smtClean="0">
              <a:solidFill>
                <a:schemeClr val="tx2"/>
              </a:solidFill>
              <a:latin typeface="+mn-lt"/>
            </a:rPr>
            <a:t>fire like duck.</a:t>
          </a:r>
          <a:endParaRPr lang="en-US" sz="2000" dirty="0">
            <a:solidFill>
              <a:schemeClr val="tx2"/>
            </a:solidFill>
            <a:latin typeface="+mn-lt"/>
          </a:endParaRPr>
        </a:p>
      </dgm:t>
    </dgm:pt>
    <dgm:pt modelId="{45294642-8F2E-49B2-98EF-4B4CA4975F36}" type="parTrans" cxnId="{D776BE70-4F5C-4D44-9B79-EF058AADC775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C9F6710B-CAD1-4D61-BF64-82933C1CF0C1}" type="sibTrans" cxnId="{D776BE70-4F5C-4D44-9B79-EF058AADC775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8C635E57-E4CF-4C83-889E-B32C37C130FD}">
      <dgm:prSet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+mn-lt"/>
            </a:rPr>
            <a:t>vegetables</a:t>
          </a:r>
          <a:endParaRPr lang="en-US" sz="2000" dirty="0">
            <a:solidFill>
              <a:schemeClr val="tx2"/>
            </a:solidFill>
            <a:latin typeface="+mn-lt"/>
          </a:endParaRPr>
        </a:p>
      </dgm:t>
    </dgm:pt>
    <dgm:pt modelId="{F38A0127-2AC5-4B6E-AC73-BA358E7182BE}" type="parTrans" cxnId="{B92E4D25-F527-442D-80B0-E41DA032202E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06FC62E4-ADBC-4970-8B9A-699CF8CBCF34}" type="sibTrans" cxnId="{B92E4D25-F527-442D-80B0-E41DA032202E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05FCC08A-A672-4BF0-A877-86C4EEB12106}">
      <dgm:prSet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+mn-lt"/>
            </a:rPr>
            <a:t>salads</a:t>
          </a:r>
          <a:endParaRPr lang="en-US" sz="2000" dirty="0">
            <a:solidFill>
              <a:schemeClr val="tx2"/>
            </a:solidFill>
            <a:latin typeface="+mn-lt"/>
          </a:endParaRPr>
        </a:p>
      </dgm:t>
    </dgm:pt>
    <dgm:pt modelId="{A1D37FE7-5DB1-4289-9E84-E88E44671832}" type="parTrans" cxnId="{AF72601A-0F0E-4C04-9028-A8F73E86544E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840B5D37-5C78-4542-84D0-390003373EE2}" type="sibTrans" cxnId="{AF72601A-0F0E-4C04-9028-A8F73E86544E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A225BF07-709C-44A2-9948-0A91A879076C}">
      <dgm:prSet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+mn-lt"/>
            </a:rPr>
            <a:t>cheese and fruits </a:t>
          </a:r>
          <a:endParaRPr lang="en-US" sz="2000" dirty="0">
            <a:solidFill>
              <a:schemeClr val="tx2"/>
            </a:solidFill>
            <a:latin typeface="+mn-lt"/>
          </a:endParaRPr>
        </a:p>
      </dgm:t>
    </dgm:pt>
    <dgm:pt modelId="{DA864F92-1E1C-4C88-BC04-64041360BE52}" type="parTrans" cxnId="{F4C05701-A55A-401F-B987-E0FCDD18A2E9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4329224D-3D24-4448-BFCB-C6071F1B01F8}" type="sibTrans" cxnId="{F4C05701-A55A-401F-B987-E0FCDD18A2E9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26115540-4CA0-445A-AC23-9924ECEB1965}">
      <dgm:prSet custT="1"/>
      <dgm:spPr/>
      <dgm:t>
        <a:bodyPr/>
        <a:lstStyle/>
        <a:p>
          <a:r>
            <a:rPr lang="en-US" sz="2000" dirty="0" smtClean="0">
              <a:solidFill>
                <a:schemeClr val="tx2"/>
              </a:solidFill>
              <a:latin typeface="+mn-lt"/>
            </a:rPr>
            <a:t> </a:t>
          </a:r>
          <a:r>
            <a:rPr lang="en-US" sz="2000" dirty="0" smtClean="0">
              <a:solidFill>
                <a:schemeClr val="tx2"/>
              </a:solidFill>
              <a:latin typeface="+mn-lt"/>
            </a:rPr>
            <a:t>beverages</a:t>
          </a:r>
          <a:r>
            <a:rPr lang="en-US" sz="2000" dirty="0" smtClean="0">
              <a:solidFill>
                <a:schemeClr val="tx2"/>
              </a:solidFill>
              <a:latin typeface="+mn-lt"/>
            </a:rPr>
            <a:t>: drinks</a:t>
          </a:r>
          <a:endParaRPr lang="en-US" sz="2000" dirty="0">
            <a:solidFill>
              <a:schemeClr val="tx2"/>
            </a:solidFill>
            <a:latin typeface="+mn-lt"/>
          </a:endParaRPr>
        </a:p>
      </dgm:t>
    </dgm:pt>
    <dgm:pt modelId="{5874FA4A-C7F6-45A7-9DE7-B0E84E25791C}" type="parTrans" cxnId="{CA87B80C-8496-48A0-A3E8-3BC1BBC82EAD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657221C8-A05F-4D27-A532-734ED7462B04}" type="sibTrans" cxnId="{CA87B80C-8496-48A0-A3E8-3BC1BBC82EAD}">
      <dgm:prSet/>
      <dgm:spPr/>
      <dgm:t>
        <a:bodyPr/>
        <a:lstStyle/>
        <a:p>
          <a:endParaRPr lang="en-US" sz="2000">
            <a:solidFill>
              <a:schemeClr val="tx2"/>
            </a:solidFill>
            <a:latin typeface="+mn-lt"/>
          </a:endParaRPr>
        </a:p>
      </dgm:t>
    </dgm:pt>
    <dgm:pt modelId="{7B0D4903-DD48-401C-AD08-AB241E6FE467}" type="pres">
      <dgm:prSet presAssocID="{2D21FD0F-550A-459D-A3A7-9FBC5D7AA3C1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2AB8D071-080A-4A3B-9684-8C86B5D8C814}" type="pres">
      <dgm:prSet presAssocID="{2FB40851-C856-47B8-9DC2-3433E57EC2AB}" presName="withChildren" presStyleCnt="0"/>
      <dgm:spPr/>
      <dgm:t>
        <a:bodyPr/>
        <a:lstStyle/>
        <a:p>
          <a:endParaRPr lang="en-US"/>
        </a:p>
      </dgm:t>
    </dgm:pt>
    <dgm:pt modelId="{DCDB54F8-EC29-475A-9C5F-3E33E142F611}" type="pres">
      <dgm:prSet presAssocID="{2FB40851-C856-47B8-9DC2-3433E57EC2AB}" presName="bigCircle" presStyleLbl="vennNode1" presStyleIdx="0" presStyleCnt="11"/>
      <dgm:spPr/>
      <dgm:t>
        <a:bodyPr/>
        <a:lstStyle/>
        <a:p>
          <a:endParaRPr lang="en-US"/>
        </a:p>
      </dgm:t>
    </dgm:pt>
    <dgm:pt modelId="{E3F10733-8440-4187-8A6C-393B9B8925B6}" type="pres">
      <dgm:prSet presAssocID="{2FB40851-C856-47B8-9DC2-3433E57EC2AB}" presName="medCircle" presStyleLbl="vennNode1" presStyleIdx="1" presStyleCnt="11"/>
      <dgm:spPr/>
      <dgm:t>
        <a:bodyPr/>
        <a:lstStyle/>
        <a:p>
          <a:endParaRPr lang="en-US"/>
        </a:p>
      </dgm:t>
    </dgm:pt>
    <dgm:pt modelId="{84136BCB-614C-40DA-8425-8DE6D247D2B4}" type="pres">
      <dgm:prSet presAssocID="{2FB40851-C856-47B8-9DC2-3433E57EC2AB}" presName="txLvl1" presStyleLbl="revTx" presStyleIdx="0" presStyleCnt="11" custLinFactNeighborX="-4592" custLinFactNeighborY="3218"/>
      <dgm:spPr/>
      <dgm:t>
        <a:bodyPr/>
        <a:lstStyle/>
        <a:p>
          <a:endParaRPr lang="en-US"/>
        </a:p>
      </dgm:t>
    </dgm:pt>
    <dgm:pt modelId="{7BC86316-6855-475A-87FC-43E68EFBD095}" type="pres">
      <dgm:prSet presAssocID="{2FB40851-C856-47B8-9DC2-3433E57EC2AB}" presName="lin" presStyleCnt="0"/>
      <dgm:spPr/>
      <dgm:t>
        <a:bodyPr/>
        <a:lstStyle/>
        <a:p>
          <a:endParaRPr lang="en-US"/>
        </a:p>
      </dgm:t>
    </dgm:pt>
    <dgm:pt modelId="{2D4CD359-6393-4FEA-B3FE-7FACEC0BB8D7}" type="pres">
      <dgm:prSet presAssocID="{2B628D1F-6B89-4F07-AE50-CB7F8ACD89CF}" presName="txLvl2" presStyleLbl="revTx" presStyleIdx="1" presStyleCnt="11"/>
      <dgm:spPr/>
      <dgm:t>
        <a:bodyPr/>
        <a:lstStyle/>
        <a:p>
          <a:endParaRPr lang="en-US"/>
        </a:p>
      </dgm:t>
    </dgm:pt>
    <dgm:pt modelId="{EFA83D84-CBB2-4962-AAE7-3E237565C758}" type="pres">
      <dgm:prSet presAssocID="{B66EEAD4-2383-409B-B6FF-13B929D66469}" presName="smCircle" presStyleLbl="vennNode1" presStyleIdx="2" presStyleCnt="11"/>
      <dgm:spPr/>
      <dgm:t>
        <a:bodyPr/>
        <a:lstStyle/>
        <a:p>
          <a:endParaRPr lang="en-US"/>
        </a:p>
      </dgm:t>
    </dgm:pt>
    <dgm:pt modelId="{91B2D0A5-EFD8-400F-9450-FD3D359A257C}" type="pres">
      <dgm:prSet presAssocID="{1289DE47-9DBC-414B-8173-4DDC954F1C79}" presName="txLvl2" presStyleLbl="revTx" presStyleIdx="2" presStyleCnt="11"/>
      <dgm:spPr/>
      <dgm:t>
        <a:bodyPr/>
        <a:lstStyle/>
        <a:p>
          <a:endParaRPr lang="en-US"/>
        </a:p>
      </dgm:t>
    </dgm:pt>
    <dgm:pt modelId="{F4B99399-B50D-409A-BBAC-6766FC3D19A9}" type="pres">
      <dgm:prSet presAssocID="{757FFF72-5E90-4883-9ACD-522F7AFBDBCE}" presName="smCircle" presStyleLbl="vennNode1" presStyleIdx="3" presStyleCnt="11"/>
      <dgm:spPr/>
      <dgm:t>
        <a:bodyPr/>
        <a:lstStyle/>
        <a:p>
          <a:endParaRPr lang="en-US"/>
        </a:p>
      </dgm:t>
    </dgm:pt>
    <dgm:pt modelId="{9CEBFC08-FB2C-4E60-A4CD-D09520DFFD9A}" type="pres">
      <dgm:prSet presAssocID="{BDA059DB-F386-4FF7-9ACD-4F4CE12ACAC1}" presName="txLvl2" presStyleLbl="revTx" presStyleIdx="3" presStyleCnt="11"/>
      <dgm:spPr/>
      <dgm:t>
        <a:bodyPr/>
        <a:lstStyle/>
        <a:p>
          <a:endParaRPr lang="en-US"/>
        </a:p>
      </dgm:t>
    </dgm:pt>
    <dgm:pt modelId="{272A8C64-24B8-4309-A803-A208C2A78A0B}" type="pres">
      <dgm:prSet presAssocID="{54A29AE8-ACAF-4F2A-B421-4F30B6413B3D}" presName="smCircle" presStyleLbl="vennNode1" presStyleIdx="4" presStyleCnt="11"/>
      <dgm:spPr/>
      <dgm:t>
        <a:bodyPr/>
        <a:lstStyle/>
        <a:p>
          <a:endParaRPr lang="en-US"/>
        </a:p>
      </dgm:t>
    </dgm:pt>
    <dgm:pt modelId="{2FC2F751-2552-4676-BACA-9802B0693527}" type="pres">
      <dgm:prSet presAssocID="{EF6E31C1-2AF0-4B52-8134-97614F36CFDE}" presName="txLvl2" presStyleLbl="revTx" presStyleIdx="4" presStyleCnt="11"/>
      <dgm:spPr/>
      <dgm:t>
        <a:bodyPr/>
        <a:lstStyle/>
        <a:p>
          <a:endParaRPr lang="en-US"/>
        </a:p>
      </dgm:t>
    </dgm:pt>
    <dgm:pt modelId="{DBB152C3-B81E-4023-8734-8380CC5C1795}" type="pres">
      <dgm:prSet presAssocID="{3B14F64E-DF5C-47CE-A281-303B964E56F7}" presName="smCircle" presStyleLbl="vennNode1" presStyleIdx="5" presStyleCnt="11"/>
      <dgm:spPr/>
      <dgm:t>
        <a:bodyPr/>
        <a:lstStyle/>
        <a:p>
          <a:endParaRPr lang="en-US"/>
        </a:p>
      </dgm:t>
    </dgm:pt>
    <dgm:pt modelId="{29474E76-4863-4505-9266-D747BACD9359}" type="pres">
      <dgm:prSet presAssocID="{DC208534-1C93-4CBC-BD83-5748BDA7DAF8}" presName="txLvl2" presStyleLbl="revTx" presStyleIdx="5" presStyleCnt="11"/>
      <dgm:spPr/>
      <dgm:t>
        <a:bodyPr/>
        <a:lstStyle/>
        <a:p>
          <a:endParaRPr lang="en-US"/>
        </a:p>
      </dgm:t>
    </dgm:pt>
    <dgm:pt modelId="{8D10FBB7-1D45-4D9A-8764-DD9013916D9D}" type="pres">
      <dgm:prSet presAssocID="{152FE5F4-52A5-49A4-92D3-2731713C6F70}" presName="smCircle" presStyleLbl="vennNode1" presStyleIdx="6" presStyleCnt="11"/>
      <dgm:spPr/>
      <dgm:t>
        <a:bodyPr/>
        <a:lstStyle/>
        <a:p>
          <a:endParaRPr lang="en-US"/>
        </a:p>
      </dgm:t>
    </dgm:pt>
    <dgm:pt modelId="{87EC6FE8-CAA7-46FA-B43F-A5385433430F}" type="pres">
      <dgm:prSet presAssocID="{216C1317-F5FC-482F-B364-5C93FEFC37E0}" presName="txLvl2" presStyleLbl="revTx" presStyleIdx="6" presStyleCnt="11"/>
      <dgm:spPr/>
      <dgm:t>
        <a:bodyPr/>
        <a:lstStyle/>
        <a:p>
          <a:endParaRPr lang="en-US"/>
        </a:p>
      </dgm:t>
    </dgm:pt>
    <dgm:pt modelId="{9ECA1351-89B0-460D-9D42-17FB9823E263}" type="pres">
      <dgm:prSet presAssocID="{C9F6710B-CAD1-4D61-BF64-82933C1CF0C1}" presName="smCircle" presStyleLbl="vennNode1" presStyleIdx="7" presStyleCnt="11"/>
      <dgm:spPr/>
      <dgm:t>
        <a:bodyPr/>
        <a:lstStyle/>
        <a:p>
          <a:endParaRPr lang="en-US"/>
        </a:p>
      </dgm:t>
    </dgm:pt>
    <dgm:pt modelId="{B9E24316-9C40-4DA3-89A1-F9CA9ED84C58}" type="pres">
      <dgm:prSet presAssocID="{8C635E57-E4CF-4C83-889E-B32C37C130FD}" presName="txLvl2" presStyleLbl="revTx" presStyleIdx="7" presStyleCnt="11"/>
      <dgm:spPr/>
      <dgm:t>
        <a:bodyPr/>
        <a:lstStyle/>
        <a:p>
          <a:endParaRPr lang="en-US"/>
        </a:p>
      </dgm:t>
    </dgm:pt>
    <dgm:pt modelId="{2153BE0C-B9C4-4A68-B83D-088A51DE4A5B}" type="pres">
      <dgm:prSet presAssocID="{06FC62E4-ADBC-4970-8B9A-699CF8CBCF34}" presName="smCircle" presStyleLbl="vennNode1" presStyleIdx="8" presStyleCnt="11"/>
      <dgm:spPr/>
      <dgm:t>
        <a:bodyPr/>
        <a:lstStyle/>
        <a:p>
          <a:endParaRPr lang="en-US"/>
        </a:p>
      </dgm:t>
    </dgm:pt>
    <dgm:pt modelId="{AA66890F-5032-4DE2-93F3-E2518800C1B0}" type="pres">
      <dgm:prSet presAssocID="{05FCC08A-A672-4BF0-A877-86C4EEB12106}" presName="txLvl2" presStyleLbl="revTx" presStyleIdx="8" presStyleCnt="11"/>
      <dgm:spPr/>
      <dgm:t>
        <a:bodyPr/>
        <a:lstStyle/>
        <a:p>
          <a:endParaRPr lang="en-US"/>
        </a:p>
      </dgm:t>
    </dgm:pt>
    <dgm:pt modelId="{F01E1B93-B95F-444E-B4AE-378C55123759}" type="pres">
      <dgm:prSet presAssocID="{840B5D37-5C78-4542-84D0-390003373EE2}" presName="smCircle" presStyleLbl="vennNode1" presStyleIdx="9" presStyleCnt="11"/>
      <dgm:spPr/>
      <dgm:t>
        <a:bodyPr/>
        <a:lstStyle/>
        <a:p>
          <a:endParaRPr lang="en-US"/>
        </a:p>
      </dgm:t>
    </dgm:pt>
    <dgm:pt modelId="{C61F460D-A643-469D-96F8-B8AD05AFD5AB}" type="pres">
      <dgm:prSet presAssocID="{A225BF07-709C-44A2-9948-0A91A879076C}" presName="txLvl2" presStyleLbl="revTx" presStyleIdx="9" presStyleCnt="11"/>
      <dgm:spPr/>
      <dgm:t>
        <a:bodyPr/>
        <a:lstStyle/>
        <a:p>
          <a:endParaRPr lang="en-US"/>
        </a:p>
      </dgm:t>
    </dgm:pt>
    <dgm:pt modelId="{DA44B4AF-41CF-444E-BD1D-ADB9DBD95D5B}" type="pres">
      <dgm:prSet presAssocID="{4329224D-3D24-4448-BFCB-C6071F1B01F8}" presName="smCircle" presStyleLbl="vennNode1" presStyleIdx="10" presStyleCnt="11"/>
      <dgm:spPr/>
      <dgm:t>
        <a:bodyPr/>
        <a:lstStyle/>
        <a:p>
          <a:endParaRPr lang="en-US"/>
        </a:p>
      </dgm:t>
    </dgm:pt>
    <dgm:pt modelId="{5FCA504E-D358-4ACC-B571-413DFD452EBD}" type="pres">
      <dgm:prSet presAssocID="{26115540-4CA0-445A-AC23-9924ECEB1965}" presName="txLvl2" presStyleLbl="revTx" presStyleIdx="10" presStyleCnt="11"/>
      <dgm:spPr/>
      <dgm:t>
        <a:bodyPr/>
        <a:lstStyle/>
        <a:p>
          <a:endParaRPr lang="en-US"/>
        </a:p>
      </dgm:t>
    </dgm:pt>
  </dgm:ptLst>
  <dgm:cxnLst>
    <dgm:cxn modelId="{B8BB720B-6F1F-4DA7-B6DC-32DFC4615E5E}" type="presOf" srcId="{05FCC08A-A672-4BF0-A877-86C4EEB12106}" destId="{AA66890F-5032-4DE2-93F3-E2518800C1B0}" srcOrd="0" destOrd="0" presId="urn:microsoft.com/office/officeart/2008/layout/VerticalCircleList"/>
    <dgm:cxn modelId="{B92E4D25-F527-442D-80B0-E41DA032202E}" srcId="{2FB40851-C856-47B8-9DC2-3433E57EC2AB}" destId="{8C635E57-E4CF-4C83-889E-B32C37C130FD}" srcOrd="6" destOrd="0" parTransId="{F38A0127-2AC5-4B6E-AC73-BA358E7182BE}" sibTransId="{06FC62E4-ADBC-4970-8B9A-699CF8CBCF34}"/>
    <dgm:cxn modelId="{AF72601A-0F0E-4C04-9028-A8F73E86544E}" srcId="{2FB40851-C856-47B8-9DC2-3433E57EC2AB}" destId="{05FCC08A-A672-4BF0-A877-86C4EEB12106}" srcOrd="7" destOrd="0" parTransId="{A1D37FE7-5DB1-4289-9E84-E88E44671832}" sibTransId="{840B5D37-5C78-4542-84D0-390003373EE2}"/>
    <dgm:cxn modelId="{33145959-0624-4ABA-A51B-586E7A755A3A}" srcId="{2FB40851-C856-47B8-9DC2-3433E57EC2AB}" destId="{EF6E31C1-2AF0-4B52-8134-97614F36CFDE}" srcOrd="3" destOrd="0" parTransId="{821BB795-A0DE-430D-BDFB-93F471E09BD1}" sibTransId="{3B14F64E-DF5C-47CE-A281-303B964E56F7}"/>
    <dgm:cxn modelId="{7C071F34-B5E7-4C91-8FF1-DB58DCCCD7B9}" type="presOf" srcId="{DC208534-1C93-4CBC-BD83-5748BDA7DAF8}" destId="{29474E76-4863-4505-9266-D747BACD9359}" srcOrd="0" destOrd="0" presId="urn:microsoft.com/office/officeart/2008/layout/VerticalCircleList"/>
    <dgm:cxn modelId="{6C1AF2B9-A36C-444D-B0BF-CFE7EC59E7B9}" srcId="{2D21FD0F-550A-459D-A3A7-9FBC5D7AA3C1}" destId="{2FB40851-C856-47B8-9DC2-3433E57EC2AB}" srcOrd="0" destOrd="0" parTransId="{41444B0B-6AC3-4C52-9471-E446EADCC279}" sibTransId="{18816A26-C5DB-4123-A8C3-EB72BF0951B7}"/>
    <dgm:cxn modelId="{9EED34B3-7DE3-492F-9058-3493E4BE628D}" type="presOf" srcId="{A225BF07-709C-44A2-9948-0A91A879076C}" destId="{C61F460D-A643-469D-96F8-B8AD05AFD5AB}" srcOrd="0" destOrd="0" presId="urn:microsoft.com/office/officeart/2008/layout/VerticalCircleList"/>
    <dgm:cxn modelId="{8DA85D0F-BC1B-4ABC-84C4-694E30D97AEF}" srcId="{2FB40851-C856-47B8-9DC2-3433E57EC2AB}" destId="{BDA059DB-F386-4FF7-9ACD-4F4CE12ACAC1}" srcOrd="2" destOrd="0" parTransId="{537D6710-C07F-464B-84FB-08345168D351}" sibTransId="{54A29AE8-ACAF-4F2A-B421-4F30B6413B3D}"/>
    <dgm:cxn modelId="{C1E26CBA-6683-4808-8340-14898B37456A}" type="presOf" srcId="{8C635E57-E4CF-4C83-889E-B32C37C130FD}" destId="{B9E24316-9C40-4DA3-89A1-F9CA9ED84C58}" srcOrd="0" destOrd="0" presId="urn:microsoft.com/office/officeart/2008/layout/VerticalCircleList"/>
    <dgm:cxn modelId="{F4C05701-A55A-401F-B987-E0FCDD18A2E9}" srcId="{2FB40851-C856-47B8-9DC2-3433E57EC2AB}" destId="{A225BF07-709C-44A2-9948-0A91A879076C}" srcOrd="8" destOrd="0" parTransId="{DA864F92-1E1C-4C88-BC04-64041360BE52}" sibTransId="{4329224D-3D24-4448-BFCB-C6071F1B01F8}"/>
    <dgm:cxn modelId="{81026E3D-DE12-40CF-865E-D155626CB9DD}" type="presOf" srcId="{1289DE47-9DBC-414B-8173-4DDC954F1C79}" destId="{91B2D0A5-EFD8-400F-9450-FD3D359A257C}" srcOrd="0" destOrd="0" presId="urn:microsoft.com/office/officeart/2008/layout/VerticalCircleList"/>
    <dgm:cxn modelId="{08A15657-086D-4E9E-8288-0588831CC6B4}" type="presOf" srcId="{2FB40851-C856-47B8-9DC2-3433E57EC2AB}" destId="{84136BCB-614C-40DA-8425-8DE6D247D2B4}" srcOrd="0" destOrd="0" presId="urn:microsoft.com/office/officeart/2008/layout/VerticalCircleList"/>
    <dgm:cxn modelId="{27A0BD1E-1EEE-4BDB-A6F2-AAA5961F8AB9}" type="presOf" srcId="{2B628D1F-6B89-4F07-AE50-CB7F8ACD89CF}" destId="{2D4CD359-6393-4FEA-B3FE-7FACEC0BB8D7}" srcOrd="0" destOrd="0" presId="urn:microsoft.com/office/officeart/2008/layout/VerticalCircleList"/>
    <dgm:cxn modelId="{75161AEC-8D84-4EB3-A9DB-E04F826E2A33}" type="presOf" srcId="{2D21FD0F-550A-459D-A3A7-9FBC5D7AA3C1}" destId="{7B0D4903-DD48-401C-AD08-AB241E6FE467}" srcOrd="0" destOrd="0" presId="urn:microsoft.com/office/officeart/2008/layout/VerticalCircleList"/>
    <dgm:cxn modelId="{FF1BBFBD-59DF-49AF-9440-89EF59402904}" srcId="{2FB40851-C856-47B8-9DC2-3433E57EC2AB}" destId="{DC208534-1C93-4CBC-BD83-5748BDA7DAF8}" srcOrd="4" destOrd="0" parTransId="{40D7DEB4-593D-46E5-A316-30B71C06893C}" sibTransId="{152FE5F4-52A5-49A4-92D3-2731713C6F70}"/>
    <dgm:cxn modelId="{29385E69-B7C9-46E9-B553-138981F7424C}" type="presOf" srcId="{BDA059DB-F386-4FF7-9ACD-4F4CE12ACAC1}" destId="{9CEBFC08-FB2C-4E60-A4CD-D09520DFFD9A}" srcOrd="0" destOrd="0" presId="urn:microsoft.com/office/officeart/2008/layout/VerticalCircleList"/>
    <dgm:cxn modelId="{CA87B80C-8496-48A0-A3E8-3BC1BBC82EAD}" srcId="{2FB40851-C856-47B8-9DC2-3433E57EC2AB}" destId="{26115540-4CA0-445A-AC23-9924ECEB1965}" srcOrd="9" destOrd="0" parTransId="{5874FA4A-C7F6-45A7-9DE7-B0E84E25791C}" sibTransId="{657221C8-A05F-4D27-A532-734ED7462B04}"/>
    <dgm:cxn modelId="{D776BE70-4F5C-4D44-9B79-EF058AADC775}" srcId="{2FB40851-C856-47B8-9DC2-3433E57EC2AB}" destId="{216C1317-F5FC-482F-B364-5C93FEFC37E0}" srcOrd="5" destOrd="0" parTransId="{45294642-8F2E-49B2-98EF-4B4CA4975F36}" sibTransId="{C9F6710B-CAD1-4D61-BF64-82933C1CF0C1}"/>
    <dgm:cxn modelId="{3DFB208C-E785-4542-855B-F3F99B3EC4EE}" srcId="{2FB40851-C856-47B8-9DC2-3433E57EC2AB}" destId="{2B628D1F-6B89-4F07-AE50-CB7F8ACD89CF}" srcOrd="0" destOrd="0" parTransId="{760E24A4-0E2A-4916-AFC2-24FD2A296508}" sibTransId="{B66EEAD4-2383-409B-B6FF-13B929D66469}"/>
    <dgm:cxn modelId="{46935127-E950-4960-BCFF-C07DF2CC6257}" type="presOf" srcId="{26115540-4CA0-445A-AC23-9924ECEB1965}" destId="{5FCA504E-D358-4ACC-B571-413DFD452EBD}" srcOrd="0" destOrd="0" presId="urn:microsoft.com/office/officeart/2008/layout/VerticalCircleList"/>
    <dgm:cxn modelId="{D3F4A583-3C29-4CC8-8649-4DD4105BBB5B}" type="presOf" srcId="{EF6E31C1-2AF0-4B52-8134-97614F36CFDE}" destId="{2FC2F751-2552-4676-BACA-9802B0693527}" srcOrd="0" destOrd="0" presId="urn:microsoft.com/office/officeart/2008/layout/VerticalCircleList"/>
    <dgm:cxn modelId="{662F6E18-649D-43D2-86CE-FA49C9A832F9}" type="presOf" srcId="{216C1317-F5FC-482F-B364-5C93FEFC37E0}" destId="{87EC6FE8-CAA7-46FA-B43F-A5385433430F}" srcOrd="0" destOrd="0" presId="urn:microsoft.com/office/officeart/2008/layout/VerticalCircleList"/>
    <dgm:cxn modelId="{D0EB7534-7A1C-4899-9B8F-6ACD60C64DB1}" srcId="{2FB40851-C856-47B8-9DC2-3433E57EC2AB}" destId="{1289DE47-9DBC-414B-8173-4DDC954F1C79}" srcOrd="1" destOrd="0" parTransId="{41A02E6B-35E6-45BE-BCDC-E73D788461C0}" sibTransId="{757FFF72-5E90-4883-9ACD-522F7AFBDBCE}"/>
    <dgm:cxn modelId="{9F584A51-5C13-4100-9A40-112A172CF9C3}" type="presParOf" srcId="{7B0D4903-DD48-401C-AD08-AB241E6FE467}" destId="{2AB8D071-080A-4A3B-9684-8C86B5D8C814}" srcOrd="0" destOrd="0" presId="urn:microsoft.com/office/officeart/2008/layout/VerticalCircleList"/>
    <dgm:cxn modelId="{BA34AAB3-FCFC-4F47-8D67-16D22548C2A1}" type="presParOf" srcId="{2AB8D071-080A-4A3B-9684-8C86B5D8C814}" destId="{DCDB54F8-EC29-475A-9C5F-3E33E142F611}" srcOrd="0" destOrd="0" presId="urn:microsoft.com/office/officeart/2008/layout/VerticalCircleList"/>
    <dgm:cxn modelId="{39CA0C61-C84A-4631-B0ED-0712EA080255}" type="presParOf" srcId="{2AB8D071-080A-4A3B-9684-8C86B5D8C814}" destId="{E3F10733-8440-4187-8A6C-393B9B8925B6}" srcOrd="1" destOrd="0" presId="urn:microsoft.com/office/officeart/2008/layout/VerticalCircleList"/>
    <dgm:cxn modelId="{B3F8B250-F786-474D-912A-4587283E5432}" type="presParOf" srcId="{2AB8D071-080A-4A3B-9684-8C86B5D8C814}" destId="{84136BCB-614C-40DA-8425-8DE6D247D2B4}" srcOrd="2" destOrd="0" presId="urn:microsoft.com/office/officeart/2008/layout/VerticalCircleList"/>
    <dgm:cxn modelId="{420EF6DD-C7FE-4F37-8A0B-87C1E5BA3E7B}" type="presParOf" srcId="{2AB8D071-080A-4A3B-9684-8C86B5D8C814}" destId="{7BC86316-6855-475A-87FC-43E68EFBD095}" srcOrd="3" destOrd="0" presId="urn:microsoft.com/office/officeart/2008/layout/VerticalCircleList"/>
    <dgm:cxn modelId="{D4219B0E-AD75-41B2-B997-3FCEFF27B799}" type="presParOf" srcId="{7BC86316-6855-475A-87FC-43E68EFBD095}" destId="{2D4CD359-6393-4FEA-B3FE-7FACEC0BB8D7}" srcOrd="0" destOrd="0" presId="urn:microsoft.com/office/officeart/2008/layout/VerticalCircleList"/>
    <dgm:cxn modelId="{E88F54E5-BA06-4F26-9D55-7B8C9B84ACE7}" type="presParOf" srcId="{7BC86316-6855-475A-87FC-43E68EFBD095}" destId="{EFA83D84-CBB2-4962-AAE7-3E237565C758}" srcOrd="1" destOrd="0" presId="urn:microsoft.com/office/officeart/2008/layout/VerticalCircleList"/>
    <dgm:cxn modelId="{1CF038F4-2E77-47CD-B754-33389475FE2D}" type="presParOf" srcId="{7BC86316-6855-475A-87FC-43E68EFBD095}" destId="{91B2D0A5-EFD8-400F-9450-FD3D359A257C}" srcOrd="2" destOrd="0" presId="urn:microsoft.com/office/officeart/2008/layout/VerticalCircleList"/>
    <dgm:cxn modelId="{64EEA0EC-C41F-4159-A0E1-27CFEAE4435A}" type="presParOf" srcId="{7BC86316-6855-475A-87FC-43E68EFBD095}" destId="{F4B99399-B50D-409A-BBAC-6766FC3D19A9}" srcOrd="3" destOrd="0" presId="urn:microsoft.com/office/officeart/2008/layout/VerticalCircleList"/>
    <dgm:cxn modelId="{AEBD7353-6ECA-46C2-86DD-96698BE507D9}" type="presParOf" srcId="{7BC86316-6855-475A-87FC-43E68EFBD095}" destId="{9CEBFC08-FB2C-4E60-A4CD-D09520DFFD9A}" srcOrd="4" destOrd="0" presId="urn:microsoft.com/office/officeart/2008/layout/VerticalCircleList"/>
    <dgm:cxn modelId="{FFF8068A-838B-485B-A3FA-F756AF63A4E8}" type="presParOf" srcId="{7BC86316-6855-475A-87FC-43E68EFBD095}" destId="{272A8C64-24B8-4309-A803-A208C2A78A0B}" srcOrd="5" destOrd="0" presId="urn:microsoft.com/office/officeart/2008/layout/VerticalCircleList"/>
    <dgm:cxn modelId="{FE98C1E4-B0DC-454D-ABE6-1441187CEB4A}" type="presParOf" srcId="{7BC86316-6855-475A-87FC-43E68EFBD095}" destId="{2FC2F751-2552-4676-BACA-9802B0693527}" srcOrd="6" destOrd="0" presId="urn:microsoft.com/office/officeart/2008/layout/VerticalCircleList"/>
    <dgm:cxn modelId="{EC5C0C9C-9DC5-4DF7-8E95-685D6D86EF24}" type="presParOf" srcId="{7BC86316-6855-475A-87FC-43E68EFBD095}" destId="{DBB152C3-B81E-4023-8734-8380CC5C1795}" srcOrd="7" destOrd="0" presId="urn:microsoft.com/office/officeart/2008/layout/VerticalCircleList"/>
    <dgm:cxn modelId="{DE3CE489-07A1-4BA0-BA71-5C116824A65D}" type="presParOf" srcId="{7BC86316-6855-475A-87FC-43E68EFBD095}" destId="{29474E76-4863-4505-9266-D747BACD9359}" srcOrd="8" destOrd="0" presId="urn:microsoft.com/office/officeart/2008/layout/VerticalCircleList"/>
    <dgm:cxn modelId="{45A0A781-A1C7-49D3-9432-D14E4D8F663F}" type="presParOf" srcId="{7BC86316-6855-475A-87FC-43E68EFBD095}" destId="{8D10FBB7-1D45-4D9A-8764-DD9013916D9D}" srcOrd="9" destOrd="0" presId="urn:microsoft.com/office/officeart/2008/layout/VerticalCircleList"/>
    <dgm:cxn modelId="{AF809222-08C1-4FE3-9A04-4E6760D72B39}" type="presParOf" srcId="{7BC86316-6855-475A-87FC-43E68EFBD095}" destId="{87EC6FE8-CAA7-46FA-B43F-A5385433430F}" srcOrd="10" destOrd="0" presId="urn:microsoft.com/office/officeart/2008/layout/VerticalCircleList"/>
    <dgm:cxn modelId="{7982A494-017E-43BE-8105-642760EB80B5}" type="presParOf" srcId="{7BC86316-6855-475A-87FC-43E68EFBD095}" destId="{9ECA1351-89B0-460D-9D42-17FB9823E263}" srcOrd="11" destOrd="0" presId="urn:microsoft.com/office/officeart/2008/layout/VerticalCircleList"/>
    <dgm:cxn modelId="{AB3A3C91-A523-4672-B8E2-034C8171A3D5}" type="presParOf" srcId="{7BC86316-6855-475A-87FC-43E68EFBD095}" destId="{B9E24316-9C40-4DA3-89A1-F9CA9ED84C58}" srcOrd="12" destOrd="0" presId="urn:microsoft.com/office/officeart/2008/layout/VerticalCircleList"/>
    <dgm:cxn modelId="{941DA91C-D8D1-462A-A5E0-F0FC651EB8CC}" type="presParOf" srcId="{7BC86316-6855-475A-87FC-43E68EFBD095}" destId="{2153BE0C-B9C4-4A68-B83D-088A51DE4A5B}" srcOrd="13" destOrd="0" presId="urn:microsoft.com/office/officeart/2008/layout/VerticalCircleList"/>
    <dgm:cxn modelId="{B8C6924C-2CD4-48EF-AE4F-134C28D90B86}" type="presParOf" srcId="{7BC86316-6855-475A-87FC-43E68EFBD095}" destId="{AA66890F-5032-4DE2-93F3-E2518800C1B0}" srcOrd="14" destOrd="0" presId="urn:microsoft.com/office/officeart/2008/layout/VerticalCircleList"/>
    <dgm:cxn modelId="{EE7487AC-EFFC-4690-89B6-A00CC272563F}" type="presParOf" srcId="{7BC86316-6855-475A-87FC-43E68EFBD095}" destId="{F01E1B93-B95F-444E-B4AE-378C55123759}" srcOrd="15" destOrd="0" presId="urn:microsoft.com/office/officeart/2008/layout/VerticalCircleList"/>
    <dgm:cxn modelId="{EC45E748-B3B0-4FFA-90DC-8C03FD4E9957}" type="presParOf" srcId="{7BC86316-6855-475A-87FC-43E68EFBD095}" destId="{C61F460D-A643-469D-96F8-B8AD05AFD5AB}" srcOrd="16" destOrd="0" presId="urn:microsoft.com/office/officeart/2008/layout/VerticalCircleList"/>
    <dgm:cxn modelId="{47741E94-4344-4251-9890-9760F4915D08}" type="presParOf" srcId="{7BC86316-6855-475A-87FC-43E68EFBD095}" destId="{DA44B4AF-41CF-444E-BD1D-ADB9DBD95D5B}" srcOrd="17" destOrd="0" presId="urn:microsoft.com/office/officeart/2008/layout/VerticalCircleList"/>
    <dgm:cxn modelId="{0CBF5898-F4B2-4499-88E9-2B7E0044B8D2}" type="presParOf" srcId="{7BC86316-6855-475A-87FC-43E68EFBD095}" destId="{5FCA504E-D358-4ACC-B571-413DFD452EBD}" srcOrd="18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05B24-5716-43F2-AC0B-6DD67F57A46E}">
      <dsp:nvSpPr>
        <dsp:cNvPr id="0" name=""/>
        <dsp:cNvSpPr/>
      </dsp:nvSpPr>
      <dsp:spPr>
        <a:xfrm>
          <a:off x="-5993924" y="-917182"/>
          <a:ext cx="7135425" cy="7135425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7093D-8F4E-440F-BA08-A0E8D42161C2}">
      <dsp:nvSpPr>
        <dsp:cNvPr id="0" name=""/>
        <dsp:cNvSpPr/>
      </dsp:nvSpPr>
      <dsp:spPr>
        <a:xfrm>
          <a:off x="498850" y="331210"/>
          <a:ext cx="6339193" cy="66284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61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Be polite.     </a:t>
          </a:r>
          <a:endParaRPr lang="en-US" sz="2000" b="0" kern="1200" dirty="0">
            <a:latin typeface="+mj-lt"/>
          </a:endParaRPr>
        </a:p>
      </dsp:txBody>
      <dsp:txXfrm>
        <a:off x="498850" y="331210"/>
        <a:ext cx="6339193" cy="662844"/>
      </dsp:txXfrm>
    </dsp:sp>
    <dsp:sp modelId="{B1A4814E-FDE4-4805-84AA-167F901C5EE1}">
      <dsp:nvSpPr>
        <dsp:cNvPr id="0" name=""/>
        <dsp:cNvSpPr/>
      </dsp:nvSpPr>
      <dsp:spPr>
        <a:xfrm>
          <a:off x="84572" y="248354"/>
          <a:ext cx="828555" cy="8285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BE5AE38-A94C-41D4-8351-4E5E36250F8F}">
      <dsp:nvSpPr>
        <dsp:cNvPr id="0" name=""/>
        <dsp:cNvSpPr/>
      </dsp:nvSpPr>
      <dsp:spPr>
        <a:xfrm>
          <a:off x="973825" y="1325159"/>
          <a:ext cx="5864218" cy="662844"/>
        </a:xfrm>
        <a:prstGeom prst="rect">
          <a:avLst/>
        </a:prstGeom>
        <a:gradFill rotWithShape="0">
          <a:gsLst>
            <a:gs pos="0">
              <a:schemeClr val="accent5">
                <a:hueOff val="4650421"/>
                <a:satOff val="-1776"/>
                <a:lumOff val="-539"/>
                <a:alphaOff val="0"/>
                <a:tint val="45000"/>
                <a:satMod val="220000"/>
              </a:schemeClr>
            </a:gs>
            <a:gs pos="30000">
              <a:schemeClr val="accent5">
                <a:hueOff val="4650421"/>
                <a:satOff val="-1776"/>
                <a:lumOff val="-539"/>
                <a:alphaOff val="0"/>
                <a:tint val="61000"/>
                <a:satMod val="220000"/>
              </a:schemeClr>
            </a:gs>
            <a:gs pos="45000">
              <a:schemeClr val="accent5">
                <a:hueOff val="4650421"/>
                <a:satOff val="-1776"/>
                <a:lumOff val="-539"/>
                <a:alphaOff val="0"/>
                <a:tint val="66000"/>
                <a:satMod val="240000"/>
              </a:schemeClr>
            </a:gs>
            <a:gs pos="55000">
              <a:schemeClr val="accent5">
                <a:hueOff val="4650421"/>
                <a:satOff val="-1776"/>
                <a:lumOff val="-539"/>
                <a:alphaOff val="0"/>
                <a:tint val="66000"/>
                <a:satMod val="220000"/>
              </a:schemeClr>
            </a:gs>
            <a:gs pos="73000">
              <a:schemeClr val="accent5">
                <a:hueOff val="4650421"/>
                <a:satOff val="-1776"/>
                <a:lumOff val="-539"/>
                <a:alphaOff val="0"/>
                <a:tint val="61000"/>
                <a:satMod val="220000"/>
              </a:schemeClr>
            </a:gs>
            <a:gs pos="100000">
              <a:schemeClr val="accent5">
                <a:hueOff val="4650421"/>
                <a:satOff val="-1776"/>
                <a:lumOff val="-539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61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Men don’t wear a hat (cap) in a public building.</a:t>
          </a:r>
          <a:endParaRPr lang="en-US" sz="2000" b="0" kern="1200" dirty="0">
            <a:latin typeface="+mj-lt"/>
          </a:endParaRPr>
        </a:p>
      </dsp:txBody>
      <dsp:txXfrm>
        <a:off x="973825" y="1325159"/>
        <a:ext cx="5864218" cy="662844"/>
      </dsp:txXfrm>
    </dsp:sp>
    <dsp:sp modelId="{58109E25-1E2D-47BF-A5A7-18AEF7AF472E}">
      <dsp:nvSpPr>
        <dsp:cNvPr id="0" name=""/>
        <dsp:cNvSpPr/>
      </dsp:nvSpPr>
      <dsp:spPr>
        <a:xfrm>
          <a:off x="559547" y="1242303"/>
          <a:ext cx="828555" cy="8285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4650421"/>
              <a:satOff val="-1776"/>
              <a:lumOff val="-53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5ED1C8-FA11-44C9-A002-E9F8AD640F5E}">
      <dsp:nvSpPr>
        <dsp:cNvPr id="0" name=""/>
        <dsp:cNvSpPr/>
      </dsp:nvSpPr>
      <dsp:spPr>
        <a:xfrm>
          <a:off x="1119604" y="2319108"/>
          <a:ext cx="5718438" cy="662844"/>
        </a:xfrm>
        <a:prstGeom prst="rect">
          <a:avLst/>
        </a:prstGeom>
        <a:gradFill rotWithShape="0">
          <a:gsLst>
            <a:gs pos="0">
              <a:schemeClr val="accent5">
                <a:hueOff val="9300841"/>
                <a:satOff val="-3552"/>
                <a:lumOff val="-1079"/>
                <a:alphaOff val="0"/>
                <a:tint val="45000"/>
                <a:satMod val="220000"/>
              </a:schemeClr>
            </a:gs>
            <a:gs pos="30000">
              <a:schemeClr val="accent5">
                <a:hueOff val="9300841"/>
                <a:satOff val="-3552"/>
                <a:lumOff val="-1079"/>
                <a:alphaOff val="0"/>
                <a:tint val="61000"/>
                <a:satMod val="220000"/>
              </a:schemeClr>
            </a:gs>
            <a:gs pos="45000">
              <a:schemeClr val="accent5">
                <a:hueOff val="9300841"/>
                <a:satOff val="-3552"/>
                <a:lumOff val="-1079"/>
                <a:alphaOff val="0"/>
                <a:tint val="66000"/>
                <a:satMod val="240000"/>
              </a:schemeClr>
            </a:gs>
            <a:gs pos="55000">
              <a:schemeClr val="accent5">
                <a:hueOff val="9300841"/>
                <a:satOff val="-3552"/>
                <a:lumOff val="-1079"/>
                <a:alphaOff val="0"/>
                <a:tint val="66000"/>
                <a:satMod val="220000"/>
              </a:schemeClr>
            </a:gs>
            <a:gs pos="73000">
              <a:schemeClr val="accent5">
                <a:hueOff val="9300841"/>
                <a:satOff val="-3552"/>
                <a:lumOff val="-1079"/>
                <a:alphaOff val="0"/>
                <a:tint val="61000"/>
                <a:satMod val="220000"/>
              </a:schemeClr>
            </a:gs>
            <a:gs pos="100000">
              <a:schemeClr val="accent5">
                <a:hueOff val="9300841"/>
                <a:satOff val="-3552"/>
                <a:lumOff val="-1079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61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Do not use your cell phones in public buildings.</a:t>
          </a:r>
          <a:endParaRPr lang="en-US" sz="2000" b="0" kern="1200" dirty="0">
            <a:latin typeface="+mj-lt"/>
          </a:endParaRPr>
        </a:p>
      </dsp:txBody>
      <dsp:txXfrm>
        <a:off x="1119604" y="2319108"/>
        <a:ext cx="5718438" cy="662844"/>
      </dsp:txXfrm>
    </dsp:sp>
    <dsp:sp modelId="{4CE3C8E8-70F8-4B90-A662-4A1E9C858E8B}">
      <dsp:nvSpPr>
        <dsp:cNvPr id="0" name=""/>
        <dsp:cNvSpPr/>
      </dsp:nvSpPr>
      <dsp:spPr>
        <a:xfrm>
          <a:off x="705326" y="2236252"/>
          <a:ext cx="828555" cy="8285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9300841"/>
              <a:satOff val="-3552"/>
              <a:lumOff val="-10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780E3E1-408B-4EF2-94D5-38B394E623A6}">
      <dsp:nvSpPr>
        <dsp:cNvPr id="0" name=""/>
        <dsp:cNvSpPr/>
      </dsp:nvSpPr>
      <dsp:spPr>
        <a:xfrm>
          <a:off x="973825" y="3313057"/>
          <a:ext cx="5864218" cy="662844"/>
        </a:xfrm>
        <a:prstGeom prst="rect">
          <a:avLst/>
        </a:prstGeom>
        <a:gradFill rotWithShape="0">
          <a:gsLst>
            <a:gs pos="0">
              <a:schemeClr val="accent5">
                <a:hueOff val="13951262"/>
                <a:satOff val="-5328"/>
                <a:lumOff val="-1618"/>
                <a:alphaOff val="0"/>
                <a:tint val="45000"/>
                <a:satMod val="220000"/>
              </a:schemeClr>
            </a:gs>
            <a:gs pos="30000">
              <a:schemeClr val="accent5">
                <a:hueOff val="13951262"/>
                <a:satOff val="-5328"/>
                <a:lumOff val="-1618"/>
                <a:alphaOff val="0"/>
                <a:tint val="61000"/>
                <a:satMod val="220000"/>
              </a:schemeClr>
            </a:gs>
            <a:gs pos="45000">
              <a:schemeClr val="accent5">
                <a:hueOff val="13951262"/>
                <a:satOff val="-5328"/>
                <a:lumOff val="-1618"/>
                <a:alphaOff val="0"/>
                <a:tint val="66000"/>
                <a:satMod val="240000"/>
              </a:schemeClr>
            </a:gs>
            <a:gs pos="55000">
              <a:schemeClr val="accent5">
                <a:hueOff val="13951262"/>
                <a:satOff val="-5328"/>
                <a:lumOff val="-1618"/>
                <a:alphaOff val="0"/>
                <a:tint val="66000"/>
                <a:satMod val="220000"/>
              </a:schemeClr>
            </a:gs>
            <a:gs pos="73000">
              <a:schemeClr val="accent5">
                <a:hueOff val="13951262"/>
                <a:satOff val="-5328"/>
                <a:lumOff val="-1618"/>
                <a:alphaOff val="0"/>
                <a:tint val="61000"/>
                <a:satMod val="220000"/>
              </a:schemeClr>
            </a:gs>
            <a:gs pos="100000">
              <a:schemeClr val="accent5">
                <a:hueOff val="13951262"/>
                <a:satOff val="-5328"/>
                <a:lumOff val="-1618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61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+mj-lt"/>
            </a:rPr>
            <a:t>Excuse yourself when you leave the table before the end of the dinner.</a:t>
          </a:r>
          <a:endParaRPr lang="en-US" sz="2000" b="0" kern="1200" dirty="0">
            <a:latin typeface="+mj-lt"/>
          </a:endParaRPr>
        </a:p>
      </dsp:txBody>
      <dsp:txXfrm>
        <a:off x="973825" y="3313057"/>
        <a:ext cx="5864218" cy="662844"/>
      </dsp:txXfrm>
    </dsp:sp>
    <dsp:sp modelId="{6F39B3ED-68C1-4C29-8EA4-AACC5FF97C64}">
      <dsp:nvSpPr>
        <dsp:cNvPr id="0" name=""/>
        <dsp:cNvSpPr/>
      </dsp:nvSpPr>
      <dsp:spPr>
        <a:xfrm>
          <a:off x="559547" y="3230201"/>
          <a:ext cx="828555" cy="8285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13951262"/>
              <a:satOff val="-5328"/>
              <a:lumOff val="-161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B3E2269-56AC-41FE-AA68-CB178D3462B8}">
      <dsp:nvSpPr>
        <dsp:cNvPr id="0" name=""/>
        <dsp:cNvSpPr/>
      </dsp:nvSpPr>
      <dsp:spPr>
        <a:xfrm>
          <a:off x="498850" y="4307006"/>
          <a:ext cx="6339193" cy="662844"/>
        </a:xfrm>
        <a:prstGeom prst="rect">
          <a:avLst/>
        </a:prstGeom>
        <a:gradFill rotWithShape="0">
          <a:gsLst>
            <a:gs pos="0">
              <a:schemeClr val="accent5">
                <a:hueOff val="18601683"/>
                <a:satOff val="-7104"/>
                <a:lumOff val="-2157"/>
                <a:alphaOff val="0"/>
                <a:tint val="45000"/>
                <a:satMod val="220000"/>
              </a:schemeClr>
            </a:gs>
            <a:gs pos="30000">
              <a:schemeClr val="accent5">
                <a:hueOff val="18601683"/>
                <a:satOff val="-7104"/>
                <a:lumOff val="-2157"/>
                <a:alphaOff val="0"/>
                <a:tint val="61000"/>
                <a:satMod val="220000"/>
              </a:schemeClr>
            </a:gs>
            <a:gs pos="45000">
              <a:schemeClr val="accent5">
                <a:hueOff val="18601683"/>
                <a:satOff val="-7104"/>
                <a:lumOff val="-2157"/>
                <a:alphaOff val="0"/>
                <a:tint val="66000"/>
                <a:satMod val="240000"/>
              </a:schemeClr>
            </a:gs>
            <a:gs pos="55000">
              <a:schemeClr val="accent5">
                <a:hueOff val="18601683"/>
                <a:satOff val="-7104"/>
                <a:lumOff val="-2157"/>
                <a:alphaOff val="0"/>
                <a:tint val="66000"/>
                <a:satMod val="220000"/>
              </a:schemeClr>
            </a:gs>
            <a:gs pos="73000">
              <a:schemeClr val="accent5">
                <a:hueOff val="18601683"/>
                <a:satOff val="-7104"/>
                <a:lumOff val="-2157"/>
                <a:alphaOff val="0"/>
                <a:tint val="61000"/>
                <a:satMod val="220000"/>
              </a:schemeClr>
            </a:gs>
            <a:gs pos="100000">
              <a:schemeClr val="accent5">
                <a:hueOff val="18601683"/>
                <a:satOff val="-7104"/>
                <a:lumOff val="-2157"/>
                <a:alphaOff val="0"/>
                <a:tint val="45000"/>
                <a:satMod val="22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2613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  <a:latin typeface="+mj-lt"/>
            </a:rPr>
            <a:t>Dress </a:t>
          </a:r>
          <a:r>
            <a:rPr lang="en-US" sz="2000" b="0" kern="1200" dirty="0" smtClean="0">
              <a:latin typeface="+mj-lt"/>
            </a:rPr>
            <a:t>appropriately.  </a:t>
          </a:r>
          <a:r>
            <a:rPr lang="th-TH" sz="2000" b="0" i="0" kern="1200" dirty="0" smtClean="0">
              <a:latin typeface="+mj-lt"/>
            </a:rPr>
            <a:t> </a:t>
          </a:r>
          <a:r>
            <a:rPr lang="en-US" sz="2000" b="0" kern="1200" dirty="0" smtClean="0">
              <a:latin typeface="+mj-lt"/>
            </a:rPr>
            <a:t>          </a:t>
          </a:r>
          <a:endParaRPr lang="en-US" sz="2000" b="0" kern="1200" dirty="0">
            <a:latin typeface="+mj-lt"/>
          </a:endParaRPr>
        </a:p>
      </dsp:txBody>
      <dsp:txXfrm>
        <a:off x="498850" y="4307006"/>
        <a:ext cx="6339193" cy="662844"/>
      </dsp:txXfrm>
    </dsp:sp>
    <dsp:sp modelId="{84B1D890-FF2B-4278-8010-B14557112113}">
      <dsp:nvSpPr>
        <dsp:cNvPr id="0" name=""/>
        <dsp:cNvSpPr/>
      </dsp:nvSpPr>
      <dsp:spPr>
        <a:xfrm>
          <a:off x="84572" y="4224150"/>
          <a:ext cx="828555" cy="8285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6000"/>
                <a:satMod val="240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66000"/>
                <a:satMod val="220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tint val="61000"/>
                <a:satMod val="2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20000"/>
              </a:schemeClr>
            </a:gs>
          </a:gsLst>
          <a:lin ang="950000" scaled="1"/>
        </a:gradFill>
        <a:ln w="9525" cap="flat" cmpd="sng" algn="ctr">
          <a:solidFill>
            <a:schemeClr val="accent5">
              <a:hueOff val="18601683"/>
              <a:satOff val="-7104"/>
              <a:lumOff val="-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61A58-12FF-4230-9948-CC39769FEC7D}">
      <dsp:nvSpPr>
        <dsp:cNvPr id="0" name=""/>
        <dsp:cNvSpPr/>
      </dsp:nvSpPr>
      <dsp:spPr>
        <a:xfrm rot="3767507">
          <a:off x="2533953" y="4254815"/>
          <a:ext cx="1062849" cy="43857"/>
        </a:xfrm>
        <a:custGeom>
          <a:avLst/>
          <a:gdLst/>
          <a:ahLst/>
          <a:cxnLst/>
          <a:rect l="0" t="0" r="0" b="0"/>
          <a:pathLst>
            <a:path>
              <a:moveTo>
                <a:pt x="0" y="21928"/>
              </a:moveTo>
              <a:lnTo>
                <a:pt x="1062849" y="2192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157D19-BBAC-48B9-821B-5557E7A33069}">
      <dsp:nvSpPr>
        <dsp:cNvPr id="0" name=""/>
        <dsp:cNvSpPr/>
      </dsp:nvSpPr>
      <dsp:spPr>
        <a:xfrm rot="1365104">
          <a:off x="3184134" y="3414669"/>
          <a:ext cx="440833" cy="43857"/>
        </a:xfrm>
        <a:custGeom>
          <a:avLst/>
          <a:gdLst/>
          <a:ahLst/>
          <a:cxnLst/>
          <a:rect l="0" t="0" r="0" b="0"/>
          <a:pathLst>
            <a:path>
              <a:moveTo>
                <a:pt x="0" y="21928"/>
              </a:moveTo>
              <a:lnTo>
                <a:pt x="440833" y="2192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98760B-125D-4849-BAB8-2CF0B325CE26}">
      <dsp:nvSpPr>
        <dsp:cNvPr id="0" name=""/>
        <dsp:cNvSpPr/>
      </dsp:nvSpPr>
      <dsp:spPr>
        <a:xfrm rot="20235600">
          <a:off x="3183992" y="2589581"/>
          <a:ext cx="444936" cy="43857"/>
        </a:xfrm>
        <a:custGeom>
          <a:avLst/>
          <a:gdLst/>
          <a:ahLst/>
          <a:cxnLst/>
          <a:rect l="0" t="0" r="0" b="0"/>
          <a:pathLst>
            <a:path>
              <a:moveTo>
                <a:pt x="0" y="21928"/>
              </a:moveTo>
              <a:lnTo>
                <a:pt x="444936" y="2192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A11AA-DCA6-4F30-9D83-63C38F36F1A5}">
      <dsp:nvSpPr>
        <dsp:cNvPr id="0" name=""/>
        <dsp:cNvSpPr/>
      </dsp:nvSpPr>
      <dsp:spPr>
        <a:xfrm rot="17833928">
          <a:off x="2534366" y="1749780"/>
          <a:ext cx="1063570" cy="43857"/>
        </a:xfrm>
        <a:custGeom>
          <a:avLst/>
          <a:gdLst/>
          <a:ahLst/>
          <a:cxnLst/>
          <a:rect l="0" t="0" r="0" b="0"/>
          <a:pathLst>
            <a:path>
              <a:moveTo>
                <a:pt x="0" y="21928"/>
              </a:moveTo>
              <a:lnTo>
                <a:pt x="1063570" y="21928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CA17C-9C07-4351-A64E-0787607CC747}">
      <dsp:nvSpPr>
        <dsp:cNvPr id="0" name=""/>
        <dsp:cNvSpPr/>
      </dsp:nvSpPr>
      <dsp:spPr>
        <a:xfrm>
          <a:off x="1293931" y="1891107"/>
          <a:ext cx="2227957" cy="22279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06CDD1-E805-4437-A731-18ED6231FD46}">
      <dsp:nvSpPr>
        <dsp:cNvPr id="0" name=""/>
        <dsp:cNvSpPr/>
      </dsp:nvSpPr>
      <dsp:spPr>
        <a:xfrm>
          <a:off x="2670847" y="1074"/>
          <a:ext cx="1925128" cy="13367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smtClean="0">
              <a:solidFill>
                <a:schemeClr val="bg1"/>
              </a:solidFill>
              <a:latin typeface="+mn-lt"/>
            </a:rPr>
            <a:t>Make eye contact and smile.</a:t>
          </a:r>
          <a:endParaRPr lang="en-US" sz="1800" i="0" kern="1200" dirty="0" smtClean="0">
            <a:solidFill>
              <a:schemeClr val="bg1"/>
            </a:solidFill>
            <a:latin typeface="+mn-lt"/>
          </a:endParaRPr>
        </a:p>
      </dsp:txBody>
      <dsp:txXfrm>
        <a:off x="2952775" y="196840"/>
        <a:ext cx="1361272" cy="945242"/>
      </dsp:txXfrm>
    </dsp:sp>
    <dsp:sp modelId="{299CD955-8B29-404A-BEAE-CBF9E51D0740}">
      <dsp:nvSpPr>
        <dsp:cNvPr id="0" name=""/>
        <dsp:cNvSpPr/>
      </dsp:nvSpPr>
      <dsp:spPr>
        <a:xfrm>
          <a:off x="3446060" y="1494004"/>
          <a:ext cx="2063899" cy="13367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Always be polite and sincere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Choose your words carefully.</a:t>
          </a:r>
          <a:endParaRPr lang="en-US" sz="1800" i="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3748311" y="1689770"/>
        <a:ext cx="1459397" cy="945242"/>
      </dsp:txXfrm>
    </dsp:sp>
    <dsp:sp modelId="{4D702813-AB88-4A8E-B810-20A0D41CC5BE}">
      <dsp:nvSpPr>
        <dsp:cNvPr id="0" name=""/>
        <dsp:cNvSpPr/>
      </dsp:nvSpPr>
      <dsp:spPr>
        <a:xfrm>
          <a:off x="4734730" y="1494004"/>
          <a:ext cx="3095848" cy="1336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i="0" kern="1200" dirty="0">
            <a:solidFill>
              <a:schemeClr val="bg1"/>
            </a:solidFill>
            <a:latin typeface="Script MT Bold" pitchFamily="66" charset="0"/>
          </a:endParaRPr>
        </a:p>
      </dsp:txBody>
      <dsp:txXfrm>
        <a:off x="4734730" y="1494004"/>
        <a:ext cx="3095848" cy="1336774"/>
      </dsp:txXfrm>
    </dsp:sp>
    <dsp:sp modelId="{000672E4-65A9-4FF1-A1F8-3EDBB3CA86C6}">
      <dsp:nvSpPr>
        <dsp:cNvPr id="0" name=""/>
        <dsp:cNvSpPr/>
      </dsp:nvSpPr>
      <dsp:spPr>
        <a:xfrm>
          <a:off x="3440161" y="3217892"/>
          <a:ext cx="2073336" cy="13367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0" kern="1200" dirty="0" smtClean="0">
            <a:solidFill>
              <a:schemeClr val="bg1"/>
            </a:solidFill>
            <a:latin typeface="Agency FB" panose="020B0503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Do not speak too slow or too fast; speak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clearly.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i="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3743794" y="3413658"/>
        <a:ext cx="1466070" cy="945242"/>
      </dsp:txXfrm>
    </dsp:sp>
    <dsp:sp modelId="{967D1234-3AE2-46B0-878C-B1FC31089ABD}">
      <dsp:nvSpPr>
        <dsp:cNvPr id="0" name=""/>
        <dsp:cNvSpPr/>
      </dsp:nvSpPr>
      <dsp:spPr>
        <a:xfrm>
          <a:off x="2664631" y="4710823"/>
          <a:ext cx="1935074" cy="13367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Use the guest’s name two times during the conversation.</a:t>
          </a:r>
          <a:endParaRPr lang="en-US" sz="1800" i="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2948016" y="4906589"/>
        <a:ext cx="1368304" cy="9452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82B676-B80C-4063-A99D-84345EF196C7}">
      <dsp:nvSpPr>
        <dsp:cNvPr id="0" name=""/>
        <dsp:cNvSpPr/>
      </dsp:nvSpPr>
      <dsp:spPr>
        <a:xfrm rot="5400000">
          <a:off x="3501367" y="182506"/>
          <a:ext cx="1978286" cy="198591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you should only clean your lips and not make the napkin dirty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 rot="-5400000">
        <a:off x="3828537" y="516036"/>
        <a:ext cx="1323946" cy="1318858"/>
      </dsp:txXfrm>
    </dsp:sp>
    <dsp:sp modelId="{FF5EAD52-FA14-4EBC-A993-B6F0A2DBC98A}">
      <dsp:nvSpPr>
        <dsp:cNvPr id="0" name=""/>
        <dsp:cNvSpPr/>
      </dsp:nvSpPr>
      <dsp:spPr>
        <a:xfrm>
          <a:off x="4917543" y="630981"/>
          <a:ext cx="2207767" cy="118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F9ABC-411E-49BF-B772-11FF92EC6A1C}">
      <dsp:nvSpPr>
        <dsp:cNvPr id="0" name=""/>
        <dsp:cNvSpPr/>
      </dsp:nvSpPr>
      <dsp:spPr>
        <a:xfrm rot="5400000">
          <a:off x="1383577" y="261892"/>
          <a:ext cx="1978286" cy="172110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napkins belong in your lap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 rot="-5400000">
        <a:off x="1780372" y="441586"/>
        <a:ext cx="1184696" cy="1361720"/>
      </dsp:txXfrm>
    </dsp:sp>
    <dsp:sp modelId="{E25A0162-ED6E-41DB-B836-744EEDE8DEC8}">
      <dsp:nvSpPr>
        <dsp:cNvPr id="0" name=""/>
        <dsp:cNvSpPr/>
      </dsp:nvSpPr>
      <dsp:spPr>
        <a:xfrm rot="5400000">
          <a:off x="2082659" y="2043082"/>
          <a:ext cx="1978286" cy="172110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when finished with your meal, do not refold the napkin; lay it to the left of your plate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 rot="-5400000">
        <a:off x="2479454" y="2222776"/>
        <a:ext cx="1184696" cy="1361720"/>
      </dsp:txXfrm>
    </dsp:sp>
    <dsp:sp modelId="{A07E7EEA-EA99-4884-8FFA-D2276A01C001}">
      <dsp:nvSpPr>
        <dsp:cNvPr id="0" name=""/>
        <dsp:cNvSpPr/>
      </dsp:nvSpPr>
      <dsp:spPr>
        <a:xfrm>
          <a:off x="3480" y="2310151"/>
          <a:ext cx="2136549" cy="118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A3599-80C7-4133-B06A-C7BA203002AF}">
      <dsp:nvSpPr>
        <dsp:cNvPr id="0" name=""/>
        <dsp:cNvSpPr/>
      </dsp:nvSpPr>
      <dsp:spPr>
        <a:xfrm rot="5400000">
          <a:off x="4529784" y="2052281"/>
          <a:ext cx="1978286" cy="1721108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never flap your napkin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 rot="-5400000">
        <a:off x="4926579" y="2231975"/>
        <a:ext cx="1184696" cy="1361720"/>
      </dsp:txXfrm>
    </dsp:sp>
    <dsp:sp modelId="{AFB0E9AA-DD40-4050-8A14-A0D7440AAE4C}">
      <dsp:nvSpPr>
        <dsp:cNvPr id="0" name=""/>
        <dsp:cNvSpPr/>
      </dsp:nvSpPr>
      <dsp:spPr>
        <a:xfrm rot="5400000">
          <a:off x="3039626" y="3973474"/>
          <a:ext cx="2336316" cy="1721108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when you leave the table, rest the napkin on your chair and say: “Excuse me”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 rot="-5400000">
        <a:off x="3596314" y="4003989"/>
        <a:ext cx="1222940" cy="1660078"/>
      </dsp:txXfrm>
    </dsp:sp>
    <dsp:sp modelId="{C8E5CABC-4A22-43B1-958C-836C619ED73C}">
      <dsp:nvSpPr>
        <dsp:cNvPr id="0" name=""/>
        <dsp:cNvSpPr/>
      </dsp:nvSpPr>
      <dsp:spPr>
        <a:xfrm>
          <a:off x="4917543" y="4168335"/>
          <a:ext cx="2207767" cy="118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8946C-6EC0-4BC7-B695-46C9AAA1CD5B}">
      <dsp:nvSpPr>
        <dsp:cNvPr id="0" name=""/>
        <dsp:cNvSpPr/>
      </dsp:nvSpPr>
      <dsp:spPr>
        <a:xfrm rot="5400000">
          <a:off x="786335" y="3901464"/>
          <a:ext cx="1978286" cy="172110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  <a:latin typeface="Agency FB" panose="020B0503020202020204" pitchFamily="34" charset="0"/>
            </a:rPr>
            <a:t>never use your napkin as a tissue</a:t>
          </a:r>
          <a:endParaRPr lang="en-US" sz="1600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 rot="-5400000">
        <a:off x="1183130" y="4081158"/>
        <a:ext cx="1184696" cy="1361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441CB-A6D0-4569-9D37-0C3F6B39533E}">
      <dsp:nvSpPr>
        <dsp:cNvPr id="0" name=""/>
        <dsp:cNvSpPr/>
      </dsp:nvSpPr>
      <dsp:spPr>
        <a:xfrm>
          <a:off x="2484192" y="3339160"/>
          <a:ext cx="1824690" cy="182491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2640C3-4181-4F8D-8F06-5BAA08F6B117}">
      <dsp:nvSpPr>
        <dsp:cNvPr id="0" name=""/>
        <dsp:cNvSpPr/>
      </dsp:nvSpPr>
      <dsp:spPr>
        <a:xfrm>
          <a:off x="3647977" y="1994992"/>
          <a:ext cx="541802" cy="54109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6">
                <a:shade val="50000"/>
                <a:hueOff val="20577"/>
                <a:satOff val="-1059"/>
                <a:lumOff val="7762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20577"/>
                <a:satOff val="-1059"/>
                <a:lumOff val="7762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20577"/>
                <a:satOff val="-1059"/>
                <a:lumOff val="7762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20577"/>
                <a:satOff val="-1059"/>
                <a:lumOff val="7762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20577"/>
                <a:satOff val="-1059"/>
                <a:lumOff val="7762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20577"/>
                <a:satOff val="-1059"/>
                <a:lumOff val="7762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20577"/>
              <a:satOff val="-1059"/>
              <a:lumOff val="7762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3F9B63-9E30-4ADB-9D92-D162D8FA6230}">
      <dsp:nvSpPr>
        <dsp:cNvPr id="0" name=""/>
        <dsp:cNvSpPr/>
      </dsp:nvSpPr>
      <dsp:spPr>
        <a:xfrm>
          <a:off x="2548804" y="3409111"/>
          <a:ext cx="1684569" cy="168432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D30E588-091E-4314-9851-D9F6AECA1035}">
      <dsp:nvSpPr>
        <dsp:cNvPr id="0" name=""/>
        <dsp:cNvSpPr/>
      </dsp:nvSpPr>
      <dsp:spPr>
        <a:xfrm>
          <a:off x="4441220" y="3683431"/>
          <a:ext cx="954381" cy="95463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41153"/>
                <a:satOff val="-2119"/>
                <a:lumOff val="15524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41153"/>
                <a:satOff val="-2119"/>
                <a:lumOff val="15524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41153"/>
                <a:satOff val="-2119"/>
                <a:lumOff val="15524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41153"/>
                <a:satOff val="-2119"/>
                <a:lumOff val="15524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41153"/>
                <a:satOff val="-2119"/>
                <a:lumOff val="15524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41153"/>
                <a:satOff val="-2119"/>
                <a:lumOff val="15524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41153"/>
              <a:satOff val="-2119"/>
              <a:lumOff val="15524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D6CB07-BB52-44FC-ADC4-500724F98E1B}">
      <dsp:nvSpPr>
        <dsp:cNvPr id="0" name=""/>
        <dsp:cNvSpPr/>
      </dsp:nvSpPr>
      <dsp:spPr>
        <a:xfrm>
          <a:off x="4497268" y="3739667"/>
          <a:ext cx="842284" cy="842162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hueOff val="-886"/>
                <a:satOff val="42"/>
                <a:lumOff val="-482"/>
                <a:alphaOff val="0"/>
                <a:shade val="63000"/>
                <a:satMod val="110000"/>
              </a:schemeClr>
            </a:gs>
            <a:gs pos="30000">
              <a:schemeClr val="accent6">
                <a:tint val="50000"/>
                <a:hueOff val="-886"/>
                <a:satOff val="42"/>
                <a:lumOff val="-482"/>
                <a:alphaOff val="0"/>
                <a:shade val="90000"/>
                <a:satMod val="120000"/>
              </a:schemeClr>
            </a:gs>
            <a:gs pos="45000">
              <a:schemeClr val="accent6">
                <a:tint val="50000"/>
                <a:hueOff val="-886"/>
                <a:satOff val="42"/>
                <a:lumOff val="-482"/>
                <a:alphaOff val="0"/>
                <a:shade val="100000"/>
                <a:satMod val="128000"/>
              </a:schemeClr>
            </a:gs>
            <a:gs pos="55000">
              <a:schemeClr val="accent6">
                <a:tint val="50000"/>
                <a:hueOff val="-886"/>
                <a:satOff val="42"/>
                <a:lumOff val="-482"/>
                <a:alphaOff val="0"/>
                <a:shade val="100000"/>
                <a:satMod val="128000"/>
              </a:schemeClr>
            </a:gs>
            <a:gs pos="73000">
              <a:schemeClr val="accent6">
                <a:tint val="50000"/>
                <a:hueOff val="-886"/>
                <a:satOff val="42"/>
                <a:lumOff val="-482"/>
                <a:alphaOff val="0"/>
                <a:shade val="90000"/>
                <a:satMod val="120000"/>
              </a:schemeClr>
            </a:gs>
            <a:gs pos="100000">
              <a:schemeClr val="accent6">
                <a:tint val="50000"/>
                <a:hueOff val="-886"/>
                <a:satOff val="42"/>
                <a:lumOff val="-482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0A78AA7-E595-4D77-A8AE-F0B1D2FC57FF}">
      <dsp:nvSpPr>
        <dsp:cNvPr id="0" name=""/>
        <dsp:cNvSpPr/>
      </dsp:nvSpPr>
      <dsp:spPr>
        <a:xfrm>
          <a:off x="4067563" y="2336520"/>
          <a:ext cx="1224504" cy="1224153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61730"/>
                <a:satOff val="-3178"/>
                <a:lumOff val="23287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61730"/>
                <a:satOff val="-3178"/>
                <a:lumOff val="23287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61730"/>
                <a:satOff val="-3178"/>
                <a:lumOff val="23287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61730"/>
                <a:satOff val="-3178"/>
                <a:lumOff val="23287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61730"/>
                <a:satOff val="-3178"/>
                <a:lumOff val="23287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61730"/>
                <a:satOff val="-3178"/>
                <a:lumOff val="23287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61730"/>
              <a:satOff val="-3178"/>
              <a:lumOff val="23287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D3204-BEB8-4C3E-8186-7A72366AAFDF}">
      <dsp:nvSpPr>
        <dsp:cNvPr id="0" name=""/>
        <dsp:cNvSpPr/>
      </dsp:nvSpPr>
      <dsp:spPr>
        <a:xfrm>
          <a:off x="5556741" y="100126"/>
          <a:ext cx="400902" cy="40119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6">
                <a:shade val="50000"/>
                <a:hueOff val="82307"/>
                <a:satOff val="-4237"/>
                <a:lumOff val="31049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82307"/>
                <a:satOff val="-4237"/>
                <a:lumOff val="31049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82307"/>
                <a:satOff val="-4237"/>
                <a:lumOff val="31049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82307"/>
                <a:satOff val="-4237"/>
                <a:lumOff val="31049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82307"/>
                <a:satOff val="-4237"/>
                <a:lumOff val="31049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82307"/>
                <a:satOff val="-4237"/>
                <a:lumOff val="31049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82307"/>
              <a:satOff val="-4237"/>
              <a:lumOff val="31049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6AB32D-0FC6-479B-B33E-A7719A6B3225}">
      <dsp:nvSpPr>
        <dsp:cNvPr id="0" name=""/>
        <dsp:cNvSpPr/>
      </dsp:nvSpPr>
      <dsp:spPr>
        <a:xfrm>
          <a:off x="6158484" y="0"/>
          <a:ext cx="200840" cy="20025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6">
                <a:shade val="50000"/>
                <a:hueOff val="102884"/>
                <a:satOff val="-5296"/>
                <a:lumOff val="38811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102884"/>
                <a:satOff val="-5296"/>
                <a:lumOff val="38811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102884"/>
                <a:satOff val="-5296"/>
                <a:lumOff val="38811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102884"/>
                <a:satOff val="-5296"/>
                <a:lumOff val="38811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102884"/>
                <a:satOff val="-5296"/>
                <a:lumOff val="38811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102884"/>
                <a:satOff val="-5296"/>
                <a:lumOff val="38811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102884"/>
              <a:satOff val="-5296"/>
              <a:lumOff val="38811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27918-D9E5-444B-ACA6-360FED948B22}">
      <dsp:nvSpPr>
        <dsp:cNvPr id="0" name=""/>
        <dsp:cNvSpPr/>
      </dsp:nvSpPr>
      <dsp:spPr>
        <a:xfrm>
          <a:off x="4132174" y="2400985"/>
          <a:ext cx="1095281" cy="10945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3C829E5-B84F-4F8F-8555-C5363B033EC0}">
      <dsp:nvSpPr>
        <dsp:cNvPr id="0" name=""/>
        <dsp:cNvSpPr/>
      </dsp:nvSpPr>
      <dsp:spPr>
        <a:xfrm>
          <a:off x="4204570" y="1247470"/>
          <a:ext cx="858632" cy="85793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02884"/>
                <a:satOff val="-5296"/>
                <a:lumOff val="38811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102884"/>
                <a:satOff val="-5296"/>
                <a:lumOff val="38811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102884"/>
                <a:satOff val="-5296"/>
                <a:lumOff val="38811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102884"/>
                <a:satOff val="-5296"/>
                <a:lumOff val="38811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102884"/>
                <a:satOff val="-5296"/>
                <a:lumOff val="38811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102884"/>
                <a:satOff val="-5296"/>
                <a:lumOff val="38811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102884"/>
              <a:satOff val="-5296"/>
              <a:lumOff val="38811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C194F-1960-41A1-893B-22FC4FA65E0E}">
      <dsp:nvSpPr>
        <dsp:cNvPr id="0" name=""/>
        <dsp:cNvSpPr/>
      </dsp:nvSpPr>
      <dsp:spPr>
        <a:xfrm>
          <a:off x="4990806" y="6316903"/>
          <a:ext cx="541802" cy="54109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6">
                <a:shade val="50000"/>
                <a:hueOff val="82307"/>
                <a:satOff val="-4237"/>
                <a:lumOff val="31049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82307"/>
                <a:satOff val="-4237"/>
                <a:lumOff val="31049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82307"/>
                <a:satOff val="-4237"/>
                <a:lumOff val="31049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82307"/>
                <a:satOff val="-4237"/>
                <a:lumOff val="31049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82307"/>
                <a:satOff val="-4237"/>
                <a:lumOff val="31049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82307"/>
                <a:satOff val="-4237"/>
                <a:lumOff val="31049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82307"/>
              <a:satOff val="-4237"/>
              <a:lumOff val="31049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4F67E3-6238-4735-87DC-6E2494B12F05}">
      <dsp:nvSpPr>
        <dsp:cNvPr id="0" name=""/>
        <dsp:cNvSpPr/>
      </dsp:nvSpPr>
      <dsp:spPr>
        <a:xfrm>
          <a:off x="4255170" y="1297533"/>
          <a:ext cx="757433" cy="757123"/>
        </a:xfrm>
        <a:prstGeom prst="ellipse">
          <a:avLst/>
        </a:prstGeom>
        <a:gradFill rotWithShape="0">
          <a:gsLst>
            <a:gs pos="0">
              <a:schemeClr val="accent6">
                <a:tint val="50000"/>
                <a:hueOff val="-2658"/>
                <a:satOff val="125"/>
                <a:lumOff val="-1446"/>
                <a:alphaOff val="0"/>
                <a:shade val="63000"/>
                <a:satMod val="110000"/>
              </a:schemeClr>
            </a:gs>
            <a:gs pos="30000">
              <a:schemeClr val="accent6">
                <a:tint val="50000"/>
                <a:hueOff val="-2658"/>
                <a:satOff val="125"/>
                <a:lumOff val="-1446"/>
                <a:alphaOff val="0"/>
                <a:shade val="90000"/>
                <a:satMod val="120000"/>
              </a:schemeClr>
            </a:gs>
            <a:gs pos="45000">
              <a:schemeClr val="accent6">
                <a:tint val="50000"/>
                <a:hueOff val="-2658"/>
                <a:satOff val="125"/>
                <a:lumOff val="-1446"/>
                <a:alphaOff val="0"/>
                <a:shade val="100000"/>
                <a:satMod val="128000"/>
              </a:schemeClr>
            </a:gs>
            <a:gs pos="55000">
              <a:schemeClr val="accent6">
                <a:tint val="50000"/>
                <a:hueOff val="-2658"/>
                <a:satOff val="125"/>
                <a:lumOff val="-1446"/>
                <a:alphaOff val="0"/>
                <a:shade val="100000"/>
                <a:satMod val="128000"/>
              </a:schemeClr>
            </a:gs>
            <a:gs pos="73000">
              <a:schemeClr val="accent6">
                <a:tint val="50000"/>
                <a:hueOff val="-2658"/>
                <a:satOff val="125"/>
                <a:lumOff val="-1446"/>
                <a:alphaOff val="0"/>
                <a:shade val="90000"/>
                <a:satMod val="120000"/>
              </a:schemeClr>
            </a:gs>
            <a:gs pos="100000">
              <a:schemeClr val="accent6">
                <a:tint val="50000"/>
                <a:hueOff val="-2658"/>
                <a:satOff val="125"/>
                <a:lumOff val="-1446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F8A65FC-DD85-41F2-BC66-82D0C5695419}">
      <dsp:nvSpPr>
        <dsp:cNvPr id="0" name=""/>
        <dsp:cNvSpPr/>
      </dsp:nvSpPr>
      <dsp:spPr>
        <a:xfrm>
          <a:off x="4806313" y="445084"/>
          <a:ext cx="795577" cy="795528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61730"/>
                <a:satOff val="-3178"/>
                <a:lumOff val="23287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61730"/>
                <a:satOff val="-3178"/>
                <a:lumOff val="23287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61730"/>
                <a:satOff val="-3178"/>
                <a:lumOff val="23287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61730"/>
                <a:satOff val="-3178"/>
                <a:lumOff val="23287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61730"/>
                <a:satOff val="-3178"/>
                <a:lumOff val="23287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61730"/>
                <a:satOff val="-3178"/>
                <a:lumOff val="23287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61730"/>
              <a:satOff val="-3178"/>
              <a:lumOff val="23287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B349E0-788B-4100-9266-AD02D4D22FA6}">
      <dsp:nvSpPr>
        <dsp:cNvPr id="0" name=""/>
        <dsp:cNvSpPr/>
      </dsp:nvSpPr>
      <dsp:spPr>
        <a:xfrm>
          <a:off x="4853021" y="491718"/>
          <a:ext cx="702163" cy="701573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940C4C-8CB9-43DB-A7BB-851A04CFA828}">
      <dsp:nvSpPr>
        <dsp:cNvPr id="0" name=""/>
        <dsp:cNvSpPr/>
      </dsp:nvSpPr>
      <dsp:spPr>
        <a:xfrm>
          <a:off x="3687679" y="5113324"/>
          <a:ext cx="1367739" cy="1368171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41153"/>
                <a:satOff val="-2119"/>
                <a:lumOff val="15524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41153"/>
                <a:satOff val="-2119"/>
                <a:lumOff val="15524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41153"/>
                <a:satOff val="-2119"/>
                <a:lumOff val="15524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41153"/>
                <a:satOff val="-2119"/>
                <a:lumOff val="15524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41153"/>
                <a:satOff val="-2119"/>
                <a:lumOff val="15524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41153"/>
                <a:satOff val="-2119"/>
                <a:lumOff val="15524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41153"/>
              <a:satOff val="-2119"/>
              <a:lumOff val="15524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F6FF57-D274-42FC-B7FF-8BEFE5F9271E}">
      <dsp:nvSpPr>
        <dsp:cNvPr id="0" name=""/>
        <dsp:cNvSpPr/>
      </dsp:nvSpPr>
      <dsp:spPr>
        <a:xfrm>
          <a:off x="5492129" y="4612005"/>
          <a:ext cx="300482" cy="301066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accent6">
                <a:shade val="50000"/>
                <a:hueOff val="20577"/>
                <a:satOff val="-1059"/>
                <a:lumOff val="7762"/>
                <a:alphaOff val="0"/>
                <a:shade val="63000"/>
                <a:satMod val="110000"/>
              </a:schemeClr>
            </a:gs>
            <a:gs pos="30000">
              <a:schemeClr val="accent6">
                <a:shade val="50000"/>
                <a:hueOff val="20577"/>
                <a:satOff val="-1059"/>
                <a:lumOff val="7762"/>
                <a:alphaOff val="0"/>
                <a:shade val="90000"/>
                <a:satMod val="120000"/>
              </a:schemeClr>
            </a:gs>
            <a:gs pos="45000">
              <a:schemeClr val="accent6">
                <a:shade val="50000"/>
                <a:hueOff val="20577"/>
                <a:satOff val="-1059"/>
                <a:lumOff val="7762"/>
                <a:alphaOff val="0"/>
                <a:shade val="100000"/>
                <a:satMod val="128000"/>
              </a:schemeClr>
            </a:gs>
            <a:gs pos="55000">
              <a:schemeClr val="accent6">
                <a:shade val="50000"/>
                <a:hueOff val="20577"/>
                <a:satOff val="-1059"/>
                <a:lumOff val="7762"/>
                <a:alphaOff val="0"/>
                <a:shade val="100000"/>
                <a:satMod val="128000"/>
              </a:schemeClr>
            </a:gs>
            <a:gs pos="73000">
              <a:schemeClr val="accent6">
                <a:shade val="50000"/>
                <a:hueOff val="20577"/>
                <a:satOff val="-1059"/>
                <a:lumOff val="7762"/>
                <a:alphaOff val="0"/>
                <a:shade val="90000"/>
                <a:satMod val="120000"/>
              </a:schemeClr>
            </a:gs>
            <a:gs pos="100000">
              <a:schemeClr val="accent6">
                <a:shade val="50000"/>
                <a:hueOff val="20577"/>
                <a:satOff val="-1059"/>
                <a:lumOff val="7762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6">
              <a:shade val="50000"/>
              <a:hueOff val="20577"/>
              <a:satOff val="-1059"/>
              <a:lumOff val="7762"/>
              <a:alphaOff val="0"/>
            </a:schemeClr>
          </a:solidFill>
          <a:prstDash val="solid"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738D13-40AE-47A9-BEC6-D24CF2EAD6AA}">
      <dsp:nvSpPr>
        <dsp:cNvPr id="0" name=""/>
        <dsp:cNvSpPr/>
      </dsp:nvSpPr>
      <dsp:spPr>
        <a:xfrm>
          <a:off x="3760075" y="5185333"/>
          <a:ext cx="1223725" cy="1223467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74557EC-E152-4556-98CE-E0FC1919A536}">
      <dsp:nvSpPr>
        <dsp:cNvPr id="0" name=""/>
        <dsp:cNvSpPr/>
      </dsp:nvSpPr>
      <dsp:spPr>
        <a:xfrm>
          <a:off x="679742" y="2400985"/>
          <a:ext cx="2707454" cy="857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" numCol="1" spcCol="1270" anchor="b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In most restaurants you will find one knife and one fork on the table</a:t>
          </a:r>
          <a:endParaRPr lang="en-US" sz="1600" kern="1200" dirty="0">
            <a:latin typeface="+mj-lt"/>
          </a:endParaRPr>
        </a:p>
      </dsp:txBody>
      <dsp:txXfrm>
        <a:off x="679742" y="2400985"/>
        <a:ext cx="2707454" cy="857250"/>
      </dsp:txXfrm>
    </dsp:sp>
    <dsp:sp modelId="{B909F927-416E-4767-A380-5106A570606F}">
      <dsp:nvSpPr>
        <dsp:cNvPr id="0" name=""/>
        <dsp:cNvSpPr/>
      </dsp:nvSpPr>
      <dsp:spPr>
        <a:xfrm>
          <a:off x="5592550" y="3739667"/>
          <a:ext cx="2707454" cy="842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If there are more  than one, use the one on the outside first</a:t>
          </a:r>
          <a:endParaRPr lang="en-US" sz="1600" kern="1200" dirty="0">
            <a:latin typeface="+mj-lt"/>
          </a:endParaRPr>
        </a:p>
      </dsp:txBody>
      <dsp:txXfrm>
        <a:off x="5592550" y="3739667"/>
        <a:ext cx="2707454" cy="842162"/>
      </dsp:txXfrm>
    </dsp:sp>
    <dsp:sp modelId="{E544D6B0-60DC-43AD-A431-BEA13857AA3D}">
      <dsp:nvSpPr>
        <dsp:cNvPr id="0" name=""/>
        <dsp:cNvSpPr/>
      </dsp:nvSpPr>
      <dsp:spPr>
        <a:xfrm>
          <a:off x="5492129" y="2400985"/>
          <a:ext cx="2707454" cy="109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when you hold the knife or fork, you should relax your fingers</a:t>
          </a:r>
          <a:endParaRPr lang="en-US" sz="1600" kern="1200" dirty="0">
            <a:latin typeface="+mj-lt"/>
          </a:endParaRPr>
        </a:p>
      </dsp:txBody>
      <dsp:txXfrm>
        <a:off x="5492129" y="2400985"/>
        <a:ext cx="2707454" cy="1094536"/>
      </dsp:txXfrm>
    </dsp:sp>
    <dsp:sp modelId="{462103A3-232F-46B1-8DBD-BF043519B891}">
      <dsp:nvSpPr>
        <dsp:cNvPr id="0" name=""/>
        <dsp:cNvSpPr/>
      </dsp:nvSpPr>
      <dsp:spPr>
        <a:xfrm>
          <a:off x="5255480" y="1297533"/>
          <a:ext cx="2707454" cy="757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never let the knife, fork or spoon touch the table after you started eating</a:t>
          </a:r>
          <a:endParaRPr lang="en-US" sz="1600" kern="1200" dirty="0">
            <a:latin typeface="+mj-lt"/>
          </a:endParaRPr>
        </a:p>
      </dsp:txBody>
      <dsp:txXfrm>
        <a:off x="5255480" y="1297533"/>
        <a:ext cx="2707454" cy="757123"/>
      </dsp:txXfrm>
    </dsp:sp>
    <dsp:sp modelId="{CFFDBA91-0122-4826-941F-A579213D2D32}">
      <dsp:nvSpPr>
        <dsp:cNvPr id="0" name=""/>
        <dsp:cNvSpPr/>
      </dsp:nvSpPr>
      <dsp:spPr>
        <a:xfrm>
          <a:off x="5756803" y="491718"/>
          <a:ext cx="2707454" cy="70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when you take a break from eating, you simply put your knife and fork on the plate</a:t>
          </a:r>
          <a:endParaRPr lang="en-US" sz="1600" kern="1200" dirty="0">
            <a:latin typeface="+mj-lt"/>
          </a:endParaRPr>
        </a:p>
      </dsp:txBody>
      <dsp:txXfrm>
        <a:off x="5756803" y="491718"/>
        <a:ext cx="2707454" cy="701573"/>
      </dsp:txXfrm>
    </dsp:sp>
    <dsp:sp modelId="{8FEF4E8E-A99F-4ACE-969E-3259EF532C07}">
      <dsp:nvSpPr>
        <dsp:cNvPr id="0" name=""/>
        <dsp:cNvSpPr/>
      </dsp:nvSpPr>
      <dsp:spPr>
        <a:xfrm>
          <a:off x="831540" y="5185333"/>
          <a:ext cx="2707454" cy="1223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+mj-lt"/>
            </a:rPr>
            <a:t>When you finished eating, put your knife and fork together pointing to the left.</a:t>
          </a:r>
          <a:endParaRPr lang="en-US" sz="1600" kern="1200" dirty="0">
            <a:latin typeface="+mj-lt"/>
          </a:endParaRPr>
        </a:p>
      </dsp:txBody>
      <dsp:txXfrm>
        <a:off x="831540" y="5185333"/>
        <a:ext cx="2707454" cy="12234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B54F8-EC29-475A-9C5F-3E33E142F611}">
      <dsp:nvSpPr>
        <dsp:cNvPr id="0" name=""/>
        <dsp:cNvSpPr/>
      </dsp:nvSpPr>
      <dsp:spPr>
        <a:xfrm>
          <a:off x="297982" y="1643"/>
          <a:ext cx="6854713" cy="68547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3F10733-8440-4187-8A6C-393B9B8925B6}">
      <dsp:nvSpPr>
        <dsp:cNvPr id="0" name=""/>
        <dsp:cNvSpPr/>
      </dsp:nvSpPr>
      <dsp:spPr>
        <a:xfrm>
          <a:off x="622242" y="289541"/>
          <a:ext cx="1233848" cy="123384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136BCB-614C-40DA-8425-8DE6D247D2B4}">
      <dsp:nvSpPr>
        <dsp:cNvPr id="0" name=""/>
        <dsp:cNvSpPr/>
      </dsp:nvSpPr>
      <dsp:spPr>
        <a:xfrm>
          <a:off x="936106" y="329246"/>
          <a:ext cx="6599754" cy="123384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n-lt"/>
            </a:rPr>
            <a:t>Menu</a:t>
          </a:r>
          <a:endParaRPr lang="en-US" sz="2000" b="1" kern="1200" dirty="0">
            <a:solidFill>
              <a:schemeClr val="bg1"/>
            </a:solidFill>
            <a:latin typeface="+mn-lt"/>
          </a:endParaRPr>
        </a:p>
      </dsp:txBody>
      <dsp:txXfrm>
        <a:off x="936106" y="329246"/>
        <a:ext cx="6599754" cy="1233848"/>
      </dsp:txXfrm>
    </dsp:sp>
    <dsp:sp modelId="{2D4CD359-6393-4FEA-B3FE-7FACEC0BB8D7}">
      <dsp:nvSpPr>
        <dsp:cNvPr id="0" name=""/>
        <dsp:cNvSpPr/>
      </dsp:nvSpPr>
      <dsp:spPr>
        <a:xfrm>
          <a:off x="1239166" y="1523389"/>
          <a:ext cx="6599754" cy="65058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appetizer: small amount of food eaten before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a meal</a:t>
          </a:r>
          <a:endParaRPr lang="en-US" sz="2000" kern="1200" dirty="0">
            <a:solidFill>
              <a:schemeClr val="tx2"/>
            </a:solidFill>
            <a:latin typeface="+mn-lt"/>
          </a:endParaRPr>
        </a:p>
      </dsp:txBody>
      <dsp:txXfrm>
        <a:off x="1239166" y="1523389"/>
        <a:ext cx="6599754" cy="650583"/>
      </dsp:txXfrm>
    </dsp:sp>
    <dsp:sp modelId="{EFA83D84-CBB2-4962-AAE7-3E237565C758}">
      <dsp:nvSpPr>
        <dsp:cNvPr id="0" name=""/>
        <dsp:cNvSpPr/>
      </dsp:nvSpPr>
      <dsp:spPr>
        <a:xfrm>
          <a:off x="1239166" y="2173973"/>
          <a:ext cx="116771" cy="1167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B2D0A5-EFD8-400F-9450-FD3D359A257C}">
      <dsp:nvSpPr>
        <dsp:cNvPr id="0" name=""/>
        <dsp:cNvSpPr/>
      </dsp:nvSpPr>
      <dsp:spPr>
        <a:xfrm>
          <a:off x="1239166" y="2290745"/>
          <a:ext cx="6599754" cy="3252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Soup: tomato soup</a:t>
          </a:r>
          <a:endParaRPr lang="en-US" sz="2000" kern="1200" dirty="0">
            <a:solidFill>
              <a:schemeClr val="tx2"/>
            </a:solidFill>
            <a:latin typeface="+mn-lt"/>
          </a:endParaRPr>
        </a:p>
      </dsp:txBody>
      <dsp:txXfrm>
        <a:off x="1239166" y="2290745"/>
        <a:ext cx="6599754" cy="325291"/>
      </dsp:txXfrm>
    </dsp:sp>
    <dsp:sp modelId="{F4B99399-B50D-409A-BBAC-6766FC3D19A9}">
      <dsp:nvSpPr>
        <dsp:cNvPr id="0" name=""/>
        <dsp:cNvSpPr/>
      </dsp:nvSpPr>
      <dsp:spPr>
        <a:xfrm>
          <a:off x="1239166" y="2616037"/>
          <a:ext cx="116771" cy="1167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EBFC08-FB2C-4E60-A4CD-D09520DFFD9A}">
      <dsp:nvSpPr>
        <dsp:cNvPr id="0" name=""/>
        <dsp:cNvSpPr/>
      </dsp:nvSpPr>
      <dsp:spPr>
        <a:xfrm>
          <a:off x="1239166" y="2732808"/>
          <a:ext cx="6599754" cy="3252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Pasta: Italian food like spaghetti and lasagna</a:t>
          </a:r>
          <a:endParaRPr lang="en-US" sz="2000" kern="1200" dirty="0">
            <a:solidFill>
              <a:schemeClr val="tx2"/>
            </a:solidFill>
            <a:latin typeface="+mn-lt"/>
          </a:endParaRPr>
        </a:p>
      </dsp:txBody>
      <dsp:txXfrm>
        <a:off x="1239166" y="2732808"/>
        <a:ext cx="6599754" cy="325291"/>
      </dsp:txXfrm>
    </dsp:sp>
    <dsp:sp modelId="{272A8C64-24B8-4309-A803-A208C2A78A0B}">
      <dsp:nvSpPr>
        <dsp:cNvPr id="0" name=""/>
        <dsp:cNvSpPr/>
      </dsp:nvSpPr>
      <dsp:spPr>
        <a:xfrm>
          <a:off x="1239166" y="3058100"/>
          <a:ext cx="116771" cy="1167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C2F751-2552-4676-BACA-9802B0693527}">
      <dsp:nvSpPr>
        <dsp:cNvPr id="0" name=""/>
        <dsp:cNvSpPr/>
      </dsp:nvSpPr>
      <dsp:spPr>
        <a:xfrm>
          <a:off x="1239166" y="3174871"/>
          <a:ext cx="6599754" cy="3252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fish </a:t>
          </a:r>
          <a:endParaRPr lang="en-US" sz="2000" kern="1200" dirty="0">
            <a:solidFill>
              <a:schemeClr val="tx2"/>
            </a:solidFill>
            <a:latin typeface="+mn-lt"/>
          </a:endParaRPr>
        </a:p>
      </dsp:txBody>
      <dsp:txXfrm>
        <a:off x="1239166" y="3174871"/>
        <a:ext cx="6599754" cy="325291"/>
      </dsp:txXfrm>
    </dsp:sp>
    <dsp:sp modelId="{DBB152C3-B81E-4023-8734-8380CC5C1795}">
      <dsp:nvSpPr>
        <dsp:cNvPr id="0" name=""/>
        <dsp:cNvSpPr/>
      </dsp:nvSpPr>
      <dsp:spPr>
        <a:xfrm>
          <a:off x="1239166" y="3500163"/>
          <a:ext cx="116771" cy="1167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9474E76-4863-4505-9266-D747BACD9359}">
      <dsp:nvSpPr>
        <dsp:cNvPr id="0" name=""/>
        <dsp:cNvSpPr/>
      </dsp:nvSpPr>
      <dsp:spPr>
        <a:xfrm>
          <a:off x="1239166" y="3616935"/>
          <a:ext cx="6599754" cy="3252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 main meat dish</a:t>
          </a:r>
          <a:endParaRPr lang="en-US" sz="2000" kern="1200" dirty="0">
            <a:solidFill>
              <a:schemeClr val="tx2"/>
            </a:solidFill>
            <a:latin typeface="+mn-lt"/>
          </a:endParaRPr>
        </a:p>
      </dsp:txBody>
      <dsp:txXfrm>
        <a:off x="1239166" y="3616935"/>
        <a:ext cx="6599754" cy="325291"/>
      </dsp:txXfrm>
    </dsp:sp>
    <dsp:sp modelId="{8D10FBB7-1D45-4D9A-8764-DD9013916D9D}">
      <dsp:nvSpPr>
        <dsp:cNvPr id="0" name=""/>
        <dsp:cNvSpPr/>
      </dsp:nvSpPr>
      <dsp:spPr>
        <a:xfrm>
          <a:off x="1239166" y="3942227"/>
          <a:ext cx="116771" cy="1167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EC6FE8-CAA7-46FA-B43F-A5385433430F}">
      <dsp:nvSpPr>
        <dsp:cNvPr id="0" name=""/>
        <dsp:cNvSpPr/>
      </dsp:nvSpPr>
      <dsp:spPr>
        <a:xfrm>
          <a:off x="1239166" y="4058998"/>
          <a:ext cx="6599754" cy="3252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roast meat prepared </a:t>
          </a:r>
          <a:r>
            <a:rPr lang="en-US" sz="2000" b="0" kern="1200" cap="none" spc="0" dirty="0" smtClean="0">
              <a:ln w="50800"/>
              <a:solidFill>
                <a:schemeClr val="tx1"/>
              </a:solidFill>
              <a:effectLst/>
              <a:latin typeface="+mn-lt"/>
            </a:rPr>
            <a:t>in a oven or over </a:t>
          </a:r>
          <a:r>
            <a:rPr lang="en-US" sz="2000" b="0" kern="1200" dirty="0" smtClean="0">
              <a:solidFill>
                <a:schemeClr val="tx1"/>
              </a:solidFill>
              <a:latin typeface="+mn-lt"/>
            </a:rPr>
            <a:t>a </a:t>
          </a:r>
          <a:r>
            <a:rPr lang="en-US" sz="2000" kern="1200" dirty="0" smtClean="0">
              <a:solidFill>
                <a:schemeClr val="tx2"/>
              </a:solidFill>
              <a:latin typeface="+mn-lt"/>
            </a:rPr>
            <a:t>fire like duck.</a:t>
          </a:r>
          <a:endParaRPr lang="en-US" sz="2000" kern="1200" dirty="0">
            <a:solidFill>
              <a:schemeClr val="tx2"/>
            </a:solidFill>
            <a:latin typeface="+mn-lt"/>
          </a:endParaRPr>
        </a:p>
      </dsp:txBody>
      <dsp:txXfrm>
        <a:off x="1239166" y="4058998"/>
        <a:ext cx="6599754" cy="325291"/>
      </dsp:txXfrm>
    </dsp:sp>
    <dsp:sp modelId="{9ECA1351-89B0-460D-9D42-17FB9823E263}">
      <dsp:nvSpPr>
        <dsp:cNvPr id="0" name=""/>
        <dsp:cNvSpPr/>
      </dsp:nvSpPr>
      <dsp:spPr>
        <a:xfrm>
          <a:off x="1239166" y="4384290"/>
          <a:ext cx="116771" cy="1167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9E24316-9C40-4DA3-89A1-F9CA9ED84C58}">
      <dsp:nvSpPr>
        <dsp:cNvPr id="0" name=""/>
        <dsp:cNvSpPr/>
      </dsp:nvSpPr>
      <dsp:spPr>
        <a:xfrm>
          <a:off x="1239166" y="4501062"/>
          <a:ext cx="6599754" cy="3252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vegetables</a:t>
          </a:r>
          <a:endParaRPr lang="en-US" sz="2000" kern="1200" dirty="0">
            <a:solidFill>
              <a:schemeClr val="tx2"/>
            </a:solidFill>
            <a:latin typeface="+mn-lt"/>
          </a:endParaRPr>
        </a:p>
      </dsp:txBody>
      <dsp:txXfrm>
        <a:off x="1239166" y="4501062"/>
        <a:ext cx="6599754" cy="325291"/>
      </dsp:txXfrm>
    </dsp:sp>
    <dsp:sp modelId="{2153BE0C-B9C4-4A68-B83D-088A51DE4A5B}">
      <dsp:nvSpPr>
        <dsp:cNvPr id="0" name=""/>
        <dsp:cNvSpPr/>
      </dsp:nvSpPr>
      <dsp:spPr>
        <a:xfrm>
          <a:off x="1239166" y="4826354"/>
          <a:ext cx="116771" cy="1167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A66890F-5032-4DE2-93F3-E2518800C1B0}">
      <dsp:nvSpPr>
        <dsp:cNvPr id="0" name=""/>
        <dsp:cNvSpPr/>
      </dsp:nvSpPr>
      <dsp:spPr>
        <a:xfrm>
          <a:off x="1239166" y="4943125"/>
          <a:ext cx="6599754" cy="3252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salads</a:t>
          </a:r>
          <a:endParaRPr lang="en-US" sz="2000" kern="1200" dirty="0">
            <a:solidFill>
              <a:schemeClr val="tx2"/>
            </a:solidFill>
            <a:latin typeface="+mn-lt"/>
          </a:endParaRPr>
        </a:p>
      </dsp:txBody>
      <dsp:txXfrm>
        <a:off x="1239166" y="4943125"/>
        <a:ext cx="6599754" cy="325291"/>
      </dsp:txXfrm>
    </dsp:sp>
    <dsp:sp modelId="{F01E1B93-B95F-444E-B4AE-378C55123759}">
      <dsp:nvSpPr>
        <dsp:cNvPr id="0" name=""/>
        <dsp:cNvSpPr/>
      </dsp:nvSpPr>
      <dsp:spPr>
        <a:xfrm>
          <a:off x="1239166" y="5268417"/>
          <a:ext cx="116771" cy="1167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1F460D-A643-469D-96F8-B8AD05AFD5AB}">
      <dsp:nvSpPr>
        <dsp:cNvPr id="0" name=""/>
        <dsp:cNvSpPr/>
      </dsp:nvSpPr>
      <dsp:spPr>
        <a:xfrm>
          <a:off x="1239166" y="5385189"/>
          <a:ext cx="6599754" cy="3252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cheese and fruits </a:t>
          </a:r>
          <a:endParaRPr lang="en-US" sz="2000" kern="1200" dirty="0">
            <a:solidFill>
              <a:schemeClr val="tx2"/>
            </a:solidFill>
            <a:latin typeface="+mn-lt"/>
          </a:endParaRPr>
        </a:p>
      </dsp:txBody>
      <dsp:txXfrm>
        <a:off x="1239166" y="5385189"/>
        <a:ext cx="6599754" cy="325291"/>
      </dsp:txXfrm>
    </dsp:sp>
    <dsp:sp modelId="{DA44B4AF-41CF-444E-BD1D-ADB9DBD95D5B}">
      <dsp:nvSpPr>
        <dsp:cNvPr id="0" name=""/>
        <dsp:cNvSpPr/>
      </dsp:nvSpPr>
      <dsp:spPr>
        <a:xfrm>
          <a:off x="1239166" y="5710481"/>
          <a:ext cx="116771" cy="116771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CA504E-D358-4ACC-B571-413DFD452EBD}">
      <dsp:nvSpPr>
        <dsp:cNvPr id="0" name=""/>
        <dsp:cNvSpPr/>
      </dsp:nvSpPr>
      <dsp:spPr>
        <a:xfrm>
          <a:off x="1239166" y="5827252"/>
          <a:ext cx="6599754" cy="32529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2"/>
              </a:solidFill>
              <a:latin typeface="+mn-lt"/>
            </a:rPr>
            <a:t> </a:t>
          </a:r>
          <a:r>
            <a:rPr lang="en-US" sz="2000" kern="1200" dirty="0" smtClean="0">
              <a:solidFill>
                <a:schemeClr val="tx2"/>
              </a:solidFill>
              <a:latin typeface="+mn-lt"/>
            </a:rPr>
            <a:t>beverages</a:t>
          </a:r>
          <a:r>
            <a:rPr lang="en-US" sz="2000" kern="1200" dirty="0" smtClean="0">
              <a:solidFill>
                <a:schemeClr val="tx2"/>
              </a:solidFill>
              <a:latin typeface="+mn-lt"/>
            </a:rPr>
            <a:t>: drinks</a:t>
          </a:r>
          <a:endParaRPr lang="en-US" sz="2000" kern="1200" dirty="0">
            <a:solidFill>
              <a:schemeClr val="tx2"/>
            </a:solidFill>
            <a:latin typeface="+mn-lt"/>
          </a:endParaRPr>
        </a:p>
      </dsp:txBody>
      <dsp:txXfrm>
        <a:off x="1239166" y="5827252"/>
        <a:ext cx="6599754" cy="325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AB58A26-1053-48FB-A22B-BB6C4D7A8DF2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3CEC44-3573-49F9-A320-1C2815F12F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microsoft.com/office/2007/relationships/hdphoto" Target="../media/hdphoto7.wdp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hyperlink" Target="http://openclipart.org/people/tomas_arad/tomas_arad_grappe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people/filtre/frenchwinebottle.svg" TargetMode="External"/><Relationship Id="rId11" Type="http://schemas.microsoft.com/office/2007/relationships/hdphoto" Target="../media/hdphoto8.wdp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gif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gif"/><Relationship Id="rId3" Type="http://schemas.openxmlformats.org/officeDocument/2006/relationships/image" Target="../media/image59.png"/><Relationship Id="rId7" Type="http://schemas.openxmlformats.org/officeDocument/2006/relationships/image" Target="../media/image63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51820" y="980728"/>
            <a:ext cx="4114800" cy="70104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0" cap="none" spc="150" dirty="0" smtClean="0">
                <a:ln w="11430"/>
                <a:solidFill>
                  <a:schemeClr val="bg1"/>
                </a:solidFill>
                <a:latin typeface="Agency FB" panose="020B0503020202020204" pitchFamily="34" charset="0"/>
                <a:cs typeface="MV Boli" pitchFamily="2" charset="0"/>
              </a:rPr>
              <a:t>Restaurant etiquette, table and greeting manners</a:t>
            </a:r>
            <a:endParaRPr lang="en-US" sz="2000" b="0" cap="none" spc="150" dirty="0">
              <a:ln w="11430"/>
              <a:solidFill>
                <a:schemeClr val="bg1"/>
              </a:solidFill>
              <a:latin typeface="Agency FB" panose="020B0503020202020204" pitchFamily="34" charset="0"/>
              <a:cs typeface="MV Boli" pitchFamily="2" charset="0"/>
            </a:endParaRPr>
          </a:p>
        </p:txBody>
      </p:sp>
      <p:pic>
        <p:nvPicPr>
          <p:cNvPr id="1028" name="Picture 4" descr="http://www.clker.com/cliparts/j/k/I/e/6/J/greeting-with-hat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4003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4842250" y="5302466"/>
            <a:ext cx="4114800" cy="70104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The Table Setting </a:t>
            </a:r>
          </a:p>
        </p:txBody>
      </p:sp>
      <p:sp>
        <p:nvSpPr>
          <p:cNvPr id="21512" name="AutoShape 14"/>
          <p:cNvSpPr>
            <a:spLocks noChangeArrowheads="1"/>
          </p:cNvSpPr>
          <p:nvPr/>
        </p:nvSpPr>
        <p:spPr bwMode="auto">
          <a:xfrm>
            <a:off x="900113" y="5445125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70919"/>
            <a:ext cx="1431069" cy="1507189"/>
          </a:xfrm>
          <a:prstGeom prst="rect">
            <a:avLst/>
          </a:prstGeom>
        </p:spPr>
      </p:pic>
      <p:pic>
        <p:nvPicPr>
          <p:cNvPr id="1030" name="Picture 6" descr="http://www.kispiox.com/pottery_html/stoneware/pics/dinnersetting_s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1790"/>
            <a:ext cx="4499992" cy="47251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3 3"/>
          <p:cNvSpPr/>
          <p:nvPr/>
        </p:nvSpPr>
        <p:spPr>
          <a:xfrm>
            <a:off x="4575944" y="628485"/>
            <a:ext cx="914400" cy="61264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73406"/>
              <a:gd name="adj8" fmla="val -246903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d</a:t>
            </a:r>
            <a:r>
              <a:rPr lang="en-US" dirty="0" smtClean="0">
                <a:latin typeface="Agency FB" panose="020B0503020202020204" pitchFamily="34" charset="0"/>
              </a:rPr>
              <a:t>inner plate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2" name="Line Callout 3 11"/>
          <p:cNvSpPr/>
          <p:nvPr/>
        </p:nvSpPr>
        <p:spPr>
          <a:xfrm>
            <a:off x="6300192" y="3608499"/>
            <a:ext cx="914400" cy="107172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5312"/>
              <a:gd name="adj8" fmla="val -3416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s</a:t>
            </a:r>
            <a:r>
              <a:rPr lang="en-US" dirty="0" smtClean="0">
                <a:latin typeface="Agency FB" panose="020B0503020202020204" pitchFamily="34" charset="0"/>
              </a:rPr>
              <a:t>oup </a:t>
            </a:r>
          </a:p>
          <a:p>
            <a:pPr algn="ctr"/>
            <a:r>
              <a:rPr lang="en-US" dirty="0">
                <a:latin typeface="Agency FB" panose="020B0503020202020204" pitchFamily="34" charset="0"/>
              </a:rPr>
              <a:t>p</a:t>
            </a:r>
            <a:r>
              <a:rPr lang="en-US" dirty="0" smtClean="0">
                <a:latin typeface="Agency FB" panose="020B0503020202020204" pitchFamily="34" charset="0"/>
              </a:rPr>
              <a:t>late/</a:t>
            </a:r>
          </a:p>
          <a:p>
            <a:pPr algn="ctr"/>
            <a:r>
              <a:rPr lang="en-US" dirty="0" smtClean="0">
                <a:latin typeface="Agency FB" panose="020B0503020202020204" pitchFamily="34" charset="0"/>
              </a:rPr>
              <a:t>bowl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3" name="Line Callout 3 12"/>
          <p:cNvSpPr/>
          <p:nvPr/>
        </p:nvSpPr>
        <p:spPr>
          <a:xfrm>
            <a:off x="4905770" y="2060848"/>
            <a:ext cx="1159226" cy="113360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95690"/>
              <a:gd name="adj8" fmla="val -18107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s</a:t>
            </a:r>
            <a:r>
              <a:rPr lang="en-US" dirty="0" smtClean="0">
                <a:latin typeface="Agency FB" panose="020B0503020202020204" pitchFamily="34" charset="0"/>
              </a:rPr>
              <a:t>ide </a:t>
            </a:r>
            <a:r>
              <a:rPr lang="en-US" dirty="0">
                <a:latin typeface="Agency FB" panose="020B0503020202020204" pitchFamily="34" charset="0"/>
              </a:rPr>
              <a:t>p</a:t>
            </a:r>
            <a:r>
              <a:rPr lang="en-US" dirty="0" smtClean="0">
                <a:latin typeface="Agency FB" panose="020B0503020202020204" pitchFamily="34" charset="0"/>
              </a:rPr>
              <a:t>late</a:t>
            </a:r>
          </a:p>
          <a:p>
            <a:pPr algn="ctr"/>
            <a:r>
              <a:rPr lang="en-US" dirty="0">
                <a:latin typeface="Agency FB" panose="020B0503020202020204" pitchFamily="34" charset="0"/>
              </a:rPr>
              <a:t>o</a:t>
            </a:r>
            <a:r>
              <a:rPr lang="en-US" dirty="0" smtClean="0">
                <a:latin typeface="Agency FB" panose="020B0503020202020204" pitchFamily="34" charset="0"/>
              </a:rPr>
              <a:t>r </a:t>
            </a:r>
          </a:p>
          <a:p>
            <a:pPr algn="ctr"/>
            <a:r>
              <a:rPr lang="en-US" dirty="0">
                <a:latin typeface="Agency FB" panose="020B0503020202020204" pitchFamily="34" charset="0"/>
              </a:rPr>
              <a:t>s</a:t>
            </a:r>
            <a:r>
              <a:rPr lang="en-US" dirty="0" smtClean="0">
                <a:latin typeface="Agency FB" panose="020B0503020202020204" pitchFamily="34" charset="0"/>
              </a:rPr>
              <a:t>alad plate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5" name="Left Arrow Callout 14"/>
          <p:cNvSpPr/>
          <p:nvPr/>
        </p:nvSpPr>
        <p:spPr>
          <a:xfrm>
            <a:off x="6156176" y="1914835"/>
            <a:ext cx="2808312" cy="1512168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or side dishes such as  vegetables,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salad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and garlic bread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Left Arrow Callout 22"/>
          <p:cNvSpPr/>
          <p:nvPr/>
        </p:nvSpPr>
        <p:spPr>
          <a:xfrm>
            <a:off x="5580112" y="165539"/>
            <a:ext cx="2808312" cy="1512168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or main dishes such as beef, lamb, fish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and lasagna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1728191" cy="19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692696"/>
            <a:ext cx="4114800" cy="701675"/>
          </a:xfrm>
        </p:spPr>
        <p:txBody>
          <a:bodyPr/>
          <a:lstStyle/>
          <a:p>
            <a:r>
              <a:rPr lang="en-US" dirty="0" smtClean="0"/>
              <a:t>Once seated, the napkin….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06935259"/>
              </p:ext>
            </p:extLst>
          </p:nvPr>
        </p:nvGraphicFramePr>
        <p:xfrm>
          <a:off x="2195736" y="739180"/>
          <a:ext cx="7128792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://www.app.com/4074/novdec2009/askthepro/images/pro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5" y="1916832"/>
            <a:ext cx="1905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10" descr="http://www.napkinfoldingguide.com/06-cone/napkinfoldingtechniques/napkinfoldcon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5" y="4365104"/>
            <a:ext cx="1905000" cy="1838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5220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eijer.com/assets/product_images/styles/xlarge/1000947_PFFROST_A_40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35287"/>
            <a:ext cx="2951254" cy="3810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2" name="Line Callout 2 (Accent Bar) 1"/>
          <p:cNvSpPr/>
          <p:nvPr/>
        </p:nvSpPr>
        <p:spPr>
          <a:xfrm>
            <a:off x="1353344" y="2309546"/>
            <a:ext cx="914400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5427"/>
              <a:gd name="adj6" fmla="val 43693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d</a:t>
            </a:r>
            <a:r>
              <a:rPr lang="en-US" dirty="0" smtClean="0">
                <a:latin typeface="Agency FB" panose="020B0503020202020204" pitchFamily="34" charset="0"/>
              </a:rPr>
              <a:t>inner spoon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4" name="Line Callout 2 (Accent Bar) 13"/>
          <p:cNvSpPr/>
          <p:nvPr/>
        </p:nvSpPr>
        <p:spPr>
          <a:xfrm>
            <a:off x="7740352" y="2892487"/>
            <a:ext cx="914400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52186"/>
              <a:gd name="adj6" fmla="val -25179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oup</a:t>
            </a:r>
          </a:p>
          <a:p>
            <a:pPr algn="ctr"/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poon</a:t>
            </a:r>
            <a:endParaRPr lang="en-US" dirty="0">
              <a:latin typeface="+mj-lt"/>
            </a:endParaRPr>
          </a:p>
        </p:txBody>
      </p:sp>
      <p:sp>
        <p:nvSpPr>
          <p:cNvPr id="3" name="Line Callout 3 (Border and Accent Bar) 2"/>
          <p:cNvSpPr/>
          <p:nvPr/>
        </p:nvSpPr>
        <p:spPr>
          <a:xfrm>
            <a:off x="514400" y="3502766"/>
            <a:ext cx="1244406" cy="86233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20819"/>
              <a:gd name="adj8" fmla="val 27915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inner fork</a:t>
            </a:r>
            <a:endParaRPr lang="en-US" dirty="0">
              <a:latin typeface="+mj-lt"/>
            </a:endParaRPr>
          </a:p>
        </p:txBody>
      </p:sp>
      <p:sp>
        <p:nvSpPr>
          <p:cNvPr id="15" name="Line Callout 3 (Border and Accent Bar) 14"/>
          <p:cNvSpPr/>
          <p:nvPr/>
        </p:nvSpPr>
        <p:spPr>
          <a:xfrm>
            <a:off x="7571184" y="1411899"/>
            <a:ext cx="914400" cy="6126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43850"/>
              <a:gd name="adj8" fmla="val -407593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s</a:t>
            </a:r>
            <a:r>
              <a:rPr lang="en-US" dirty="0" smtClean="0">
                <a:latin typeface="+mj-lt"/>
              </a:rPr>
              <a:t>alad </a:t>
            </a:r>
            <a:r>
              <a:rPr lang="en-US" dirty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ork</a:t>
            </a:r>
            <a:endParaRPr lang="en-US" dirty="0">
              <a:latin typeface="+mj-lt"/>
            </a:endParaRPr>
          </a:p>
        </p:txBody>
      </p:sp>
      <p:sp>
        <p:nvSpPr>
          <p:cNvPr id="16" name="Line Callout 3 (Border and Accent Bar) 15"/>
          <p:cNvSpPr/>
          <p:nvPr/>
        </p:nvSpPr>
        <p:spPr>
          <a:xfrm>
            <a:off x="526341" y="5073422"/>
            <a:ext cx="914400" cy="6126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81663"/>
              <a:gd name="adj8" fmla="val 36884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d</a:t>
            </a:r>
            <a:r>
              <a:rPr lang="en-US" dirty="0" smtClean="0">
                <a:latin typeface="Agency FB" panose="020B0503020202020204" pitchFamily="34" charset="0"/>
              </a:rPr>
              <a:t>inner</a:t>
            </a:r>
          </a:p>
          <a:p>
            <a:pPr algn="ctr"/>
            <a:r>
              <a:rPr lang="en-US" dirty="0">
                <a:latin typeface="Agency FB" panose="020B0503020202020204" pitchFamily="34" charset="0"/>
              </a:rPr>
              <a:t>k</a:t>
            </a:r>
            <a:r>
              <a:rPr lang="en-US" dirty="0" smtClean="0">
                <a:latin typeface="Agency FB" panose="020B0503020202020204" pitchFamily="34" charset="0"/>
              </a:rPr>
              <a:t>nife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074" name="Picture 2" descr="http://www.whatajewel.com/store/images/dgbutterspreader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686070"/>
            <a:ext cx="2065412" cy="962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2" name="Line Callout 2 (Accent Bar) 11"/>
          <p:cNvSpPr/>
          <p:nvPr/>
        </p:nvSpPr>
        <p:spPr>
          <a:xfrm>
            <a:off x="7105159" y="5032384"/>
            <a:ext cx="1562472" cy="1307371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01466"/>
              <a:gd name="adj6" fmla="val -8694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b</a:t>
            </a:r>
            <a:r>
              <a:rPr lang="en-US" dirty="0" smtClean="0">
                <a:latin typeface="Agency FB" panose="020B0503020202020204" pitchFamily="34" charset="0"/>
              </a:rPr>
              <a:t>utter</a:t>
            </a:r>
          </a:p>
          <a:p>
            <a:pPr algn="ctr"/>
            <a:r>
              <a:rPr lang="en-US" dirty="0">
                <a:latin typeface="Agency FB" panose="020B0503020202020204" pitchFamily="34" charset="0"/>
              </a:rPr>
              <a:t>k</a:t>
            </a:r>
            <a:r>
              <a:rPr lang="en-US" dirty="0" smtClean="0">
                <a:latin typeface="Agency FB" panose="020B0503020202020204" pitchFamily="34" charset="0"/>
              </a:rPr>
              <a:t>nife, small,</a:t>
            </a:r>
          </a:p>
          <a:p>
            <a:pPr algn="ctr"/>
            <a:r>
              <a:rPr lang="en-US" dirty="0">
                <a:latin typeface="Agency FB" panose="020B0503020202020204" pitchFamily="34" charset="0"/>
              </a:rPr>
              <a:t>n</a:t>
            </a:r>
            <a:r>
              <a:rPr lang="en-US" dirty="0" smtClean="0">
                <a:latin typeface="Agency FB" panose="020B0503020202020204" pitchFamily="34" charset="0"/>
              </a:rPr>
              <a:t>ot sharp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4098" name="Picture 2" descr="http://static.neatoshop.com/images/product/1/201/Kitchen-Cutlery-Clock_1037-l.jpg?v=10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2910"/>
            <a:ext cx="1692188" cy="13072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5" name="Snip Diagonal Corner Rectangle 4"/>
          <p:cNvSpPr/>
          <p:nvPr/>
        </p:nvSpPr>
        <p:spPr>
          <a:xfrm rot="21365008">
            <a:off x="611560" y="548679"/>
            <a:ext cx="2294493" cy="1086583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c</a:t>
            </a:r>
            <a:r>
              <a:rPr lang="en-US" dirty="0" smtClean="0">
                <a:latin typeface="Agency FB" panose="020B0503020202020204" pitchFamily="34" charset="0"/>
              </a:rPr>
              <a:t>utlery</a:t>
            </a:r>
          </a:p>
          <a:p>
            <a:pPr algn="ctr"/>
            <a:r>
              <a:rPr lang="en-US" dirty="0" smtClean="0">
                <a:latin typeface="Agency FB" panose="020B0503020202020204" pitchFamily="34" charset="0"/>
              </a:rPr>
              <a:t>(knives, forks and spoons, used for eating food)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http://www.clker.com/cliparts/7/4/e/3/12257698751026933789rg1024_fork_and_spoon.svg.thum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836" y="620481"/>
            <a:ext cx="858188" cy="137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2 (Accent Bar) 12"/>
          <p:cNvSpPr/>
          <p:nvPr/>
        </p:nvSpPr>
        <p:spPr>
          <a:xfrm>
            <a:off x="2483768" y="201737"/>
            <a:ext cx="1703525" cy="612648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2814"/>
              <a:gd name="adj6" fmla="val 105952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dessert spoon and fork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18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3" grpId="0" animBg="1"/>
      <p:bldP spid="15" grpId="0" animBg="1"/>
      <p:bldP spid="16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974725"/>
            <a:ext cx="4114800" cy="701675"/>
          </a:xfrm>
        </p:spPr>
        <p:txBody>
          <a:bodyPr/>
          <a:lstStyle/>
          <a:p>
            <a:r>
              <a:rPr lang="en-US" dirty="0" smtClean="0"/>
              <a:t>The use of knives, forks and spoons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56854" y="5517232"/>
            <a:ext cx="7693025" cy="37242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72503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1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ppe by tomas_arad -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48" y="4873430"/>
            <a:ext cx="1512183" cy="18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g-cdn.apartmenttherapy.com/666435/01Sommelier_rect5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7084"/>
            <a:ext cx="5133975" cy="36004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(Border and Accent Bar) 3"/>
          <p:cNvSpPr/>
          <p:nvPr/>
        </p:nvSpPr>
        <p:spPr>
          <a:xfrm>
            <a:off x="7092280" y="175422"/>
            <a:ext cx="1440160" cy="900680"/>
          </a:xfrm>
          <a:prstGeom prst="accentBorderCallout1">
            <a:avLst>
              <a:gd name="adj1" fmla="val 18750"/>
              <a:gd name="adj2" fmla="val -8333"/>
              <a:gd name="adj3" fmla="val 180998"/>
              <a:gd name="adj4" fmla="val -10029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r</a:t>
            </a:r>
            <a:r>
              <a:rPr lang="en-US" dirty="0" smtClean="0">
                <a:latin typeface="Agency FB" panose="020B0503020202020204" pitchFamily="34" charset="0"/>
              </a:rPr>
              <a:t>ed wine glass.</a:t>
            </a:r>
          </a:p>
          <a:p>
            <a:pPr algn="ctr"/>
            <a:r>
              <a:rPr lang="en-US" dirty="0" smtClean="0">
                <a:latin typeface="Agency FB" panose="020B0503020202020204" pitchFamily="34" charset="0"/>
              </a:rPr>
              <a:t>(the biggest)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1" name="Line Callout 1 (Border and Accent Bar) 10"/>
          <p:cNvSpPr/>
          <p:nvPr/>
        </p:nvSpPr>
        <p:spPr>
          <a:xfrm>
            <a:off x="5804820" y="4956067"/>
            <a:ext cx="1821608" cy="1739948"/>
          </a:xfrm>
          <a:prstGeom prst="accentBorderCallout1">
            <a:avLst>
              <a:gd name="adj1" fmla="val 18750"/>
              <a:gd name="adj2" fmla="val -8333"/>
              <a:gd name="adj3" fmla="val -138338"/>
              <a:gd name="adj4" fmla="val 8252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White wine glass</a:t>
            </a:r>
          </a:p>
          <a:p>
            <a:pPr algn="ctr"/>
            <a:r>
              <a:rPr lang="en-US" dirty="0" smtClean="0">
                <a:latin typeface="Agency FB" panose="020B0503020202020204" pitchFamily="34" charset="0"/>
              </a:rPr>
              <a:t>(same form as the red wine glass but smaller)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" name="Line Callout 3 4"/>
          <p:cNvSpPr/>
          <p:nvPr/>
        </p:nvSpPr>
        <p:spPr>
          <a:xfrm>
            <a:off x="1403648" y="862023"/>
            <a:ext cx="1944216" cy="114705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73471"/>
              <a:gd name="adj8" fmla="val 13842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Champaign glass</a:t>
            </a:r>
          </a:p>
          <a:p>
            <a:pPr algn="ctr"/>
            <a:r>
              <a:rPr lang="en-US" dirty="0">
                <a:latin typeface="+mj-lt"/>
              </a:rPr>
              <a:t>(</a:t>
            </a:r>
            <a:r>
              <a:rPr lang="en-US" dirty="0" smtClean="0">
                <a:latin typeface="+mj-lt"/>
              </a:rPr>
              <a:t>narrow</a:t>
            </a:r>
            <a:r>
              <a:rPr lang="en-US" dirty="0">
                <a:latin typeface="+mj-lt"/>
              </a:rPr>
              <a:t>)</a:t>
            </a:r>
          </a:p>
        </p:txBody>
      </p:sp>
      <p:pic>
        <p:nvPicPr>
          <p:cNvPr id="2074" name="Picture 26" descr="http://www.clker.com/cliparts/d/9/5/d/12279751791473297181rg1024_green_grapes.svg.m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44560"/>
            <a:ext cx="1296143" cy="23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nch Wine Bordeaux Bottle by filtre - This is a french wine Bordeaux bottle. Enjoy!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61" y="43497"/>
            <a:ext cx="910803" cy="28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clker.com/cliparts/6/3/e/2/12362680791797251930remi_inconnu_Champagne_bottle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7" y="777276"/>
            <a:ext cx="837846" cy="26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Punched Tape 5"/>
          <p:cNvSpPr/>
          <p:nvPr/>
        </p:nvSpPr>
        <p:spPr>
          <a:xfrm>
            <a:off x="2123728" y="4657535"/>
            <a:ext cx="1944216" cy="1103204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Dinner glasses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3" name="Picture 2" descr="http://www.lono.co.uk/images/40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46" y="4189897"/>
            <a:ext cx="1151016" cy="2038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foodservice.libbey.com/var/libbey/storage/images/libbey-foodservice-home/product-repository/mineral-water-glass/88050-1-eng-US/Mineral-Water-Glas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351" l="523" r="99129">
                        <a14:foregroundMark x1="52613" y1="7565" x2="48955" y2="90107"/>
                        <a14:foregroundMark x1="73868" y1="90883" x2="83101" y2="93307"/>
                        <a14:foregroundMark x1="37108" y1="91950" x2="17073" y2="925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29" y="3427051"/>
            <a:ext cx="972108" cy="178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Callout 3 12"/>
          <p:cNvSpPr/>
          <p:nvPr/>
        </p:nvSpPr>
        <p:spPr>
          <a:xfrm>
            <a:off x="909412" y="3297506"/>
            <a:ext cx="1944216" cy="1147054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86504"/>
              <a:gd name="adj8" fmla="val 18736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inner water glass </a:t>
            </a:r>
          </a:p>
        </p:txBody>
      </p:sp>
    </p:spTree>
    <p:extLst>
      <p:ext uri="{BB962C8B-B14F-4D97-AF65-F5344CB8AC3E}">
        <p14:creationId xmlns:p14="http://schemas.microsoft.com/office/powerpoint/2010/main" val="10067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ker.com/cliparts/d/p/r/7/e/R/restaurant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2500"/>
            <a:ext cx="1714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setting</a:t>
            </a:r>
            <a:endParaRPr lang="en-US" dirty="0"/>
          </a:p>
        </p:txBody>
      </p:sp>
      <p:pic>
        <p:nvPicPr>
          <p:cNvPr id="3" name="Picture 2" descr="http://chiasuanchong.files.wordpress.com/2011/07/dining-etiquet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6408713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40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Qfp4RCKCzVI/TTpb-mM84KI/AAAAAAAAEIQ/XxBDfdlGzbc/s1600/formal+dinin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3" y="0"/>
            <a:ext cx="8712968" cy="645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3 (Border and Accent Bar) 1"/>
          <p:cNvSpPr/>
          <p:nvPr/>
        </p:nvSpPr>
        <p:spPr>
          <a:xfrm>
            <a:off x="755576" y="476672"/>
            <a:ext cx="914400" cy="6126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587698"/>
              <a:gd name="adj8" fmla="val 6275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A: napkin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Line Callout 3 (Border and Accent Bar) 3"/>
          <p:cNvSpPr/>
          <p:nvPr/>
        </p:nvSpPr>
        <p:spPr>
          <a:xfrm>
            <a:off x="2771800" y="476672"/>
            <a:ext cx="914400" cy="86409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63923"/>
              <a:gd name="adj8" fmla="val 11817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 dinner plate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Line Callout 3 (Border and Accent Bar) 4"/>
          <p:cNvSpPr/>
          <p:nvPr/>
        </p:nvSpPr>
        <p:spPr>
          <a:xfrm>
            <a:off x="4297842" y="5661248"/>
            <a:ext cx="914400" cy="92772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43408"/>
              <a:gd name="adj8" fmla="val -71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: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oup bowl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Line Callout 3 (Border and Accent Bar) 5"/>
          <p:cNvSpPr/>
          <p:nvPr/>
        </p:nvSpPr>
        <p:spPr>
          <a:xfrm>
            <a:off x="4459180" y="371803"/>
            <a:ext cx="1210262" cy="136815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8388"/>
              <a:gd name="adj8" fmla="val -14504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D.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read plate with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utter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knife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Line Callout 3 (Border and Accent Bar) 6"/>
          <p:cNvSpPr/>
          <p:nvPr/>
        </p:nvSpPr>
        <p:spPr>
          <a:xfrm>
            <a:off x="6156176" y="171458"/>
            <a:ext cx="1080120" cy="917861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6626"/>
              <a:gd name="adj8" fmla="val 1817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r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ed wine glass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Line Callout 3 (Border and Accent Bar) 7"/>
          <p:cNvSpPr/>
          <p:nvPr/>
        </p:nvSpPr>
        <p:spPr>
          <a:xfrm>
            <a:off x="7596336" y="345892"/>
            <a:ext cx="1224136" cy="106688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2261"/>
              <a:gd name="adj8" fmla="val -3291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hite wine glass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Line Callout 3 (Border and Accent Bar) 8"/>
          <p:cNvSpPr/>
          <p:nvPr/>
        </p:nvSpPr>
        <p:spPr>
          <a:xfrm>
            <a:off x="7862105" y="3284984"/>
            <a:ext cx="1071736" cy="92772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80469"/>
              <a:gd name="adj8" fmla="val 1171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ater glass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Line Callout 3 (Border and Accent Bar) 10"/>
          <p:cNvSpPr/>
          <p:nvPr/>
        </p:nvSpPr>
        <p:spPr>
          <a:xfrm>
            <a:off x="298376" y="2442964"/>
            <a:ext cx="914400" cy="113005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0634"/>
              <a:gd name="adj8" fmla="val 15234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dinner fork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Line Callout 3 (Border and Accent Bar) 11"/>
          <p:cNvSpPr/>
          <p:nvPr/>
        </p:nvSpPr>
        <p:spPr>
          <a:xfrm>
            <a:off x="5212242" y="2965140"/>
            <a:ext cx="914400" cy="78370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1977"/>
              <a:gd name="adj8" fmla="val 21817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M: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inner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spoon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Line Callout 3 (Border and Accent Bar) 12"/>
          <p:cNvSpPr/>
          <p:nvPr/>
        </p:nvSpPr>
        <p:spPr>
          <a:xfrm>
            <a:off x="7617381" y="5307562"/>
            <a:ext cx="914400" cy="89856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55956"/>
              <a:gd name="adj8" fmla="val -16134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inner knife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 rot="1045708">
            <a:off x="2186679" y="3199604"/>
            <a:ext cx="209075" cy="2543079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3 (Border and Accent Bar) 13"/>
          <p:cNvSpPr/>
          <p:nvPr/>
        </p:nvSpPr>
        <p:spPr>
          <a:xfrm>
            <a:off x="7969261" y="4293096"/>
            <a:ext cx="914400" cy="89856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691"/>
              <a:gd name="adj8" fmla="val -1541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alad knife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Line Callout 3 (Border and Accent Bar) 15"/>
          <p:cNvSpPr/>
          <p:nvPr/>
        </p:nvSpPr>
        <p:spPr>
          <a:xfrm>
            <a:off x="2987824" y="5819647"/>
            <a:ext cx="914400" cy="99972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61829"/>
              <a:gd name="adj8" fmla="val -1758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J: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salad fork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Line Callout 3 (Border and Accent Bar) 17"/>
          <p:cNvSpPr/>
          <p:nvPr/>
        </p:nvSpPr>
        <p:spPr>
          <a:xfrm>
            <a:off x="1669976" y="1495402"/>
            <a:ext cx="914400" cy="178958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65907"/>
              <a:gd name="adj8" fmla="val 32699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N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essert fork and dessert spoon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6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Qfp4RCKCzVI/TTpb-mM84KI/AAAAAAAAEIQ/XxBDfdlGzbc/s1600/formal+dinin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3" y="0"/>
            <a:ext cx="8712968" cy="645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3 (Border and Accent Bar) 1"/>
          <p:cNvSpPr/>
          <p:nvPr/>
        </p:nvSpPr>
        <p:spPr>
          <a:xfrm>
            <a:off x="755576" y="476672"/>
            <a:ext cx="914400" cy="6126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587698"/>
              <a:gd name="adj8" fmla="val 6275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A: napkin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Line Callout 3 (Border and Accent Bar) 3"/>
          <p:cNvSpPr/>
          <p:nvPr/>
        </p:nvSpPr>
        <p:spPr>
          <a:xfrm>
            <a:off x="2771800" y="476672"/>
            <a:ext cx="914400" cy="86409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63923"/>
              <a:gd name="adj8" fmla="val 11817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 dinner plate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Line Callout 3 (Border and Accent Bar) 4"/>
          <p:cNvSpPr/>
          <p:nvPr/>
        </p:nvSpPr>
        <p:spPr>
          <a:xfrm>
            <a:off x="4297842" y="5661248"/>
            <a:ext cx="914400" cy="92772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43408"/>
              <a:gd name="adj8" fmla="val -71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C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: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oup bowl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6" name="Line Callout 3 (Border and Accent Bar) 5"/>
          <p:cNvSpPr/>
          <p:nvPr/>
        </p:nvSpPr>
        <p:spPr>
          <a:xfrm>
            <a:off x="4459180" y="371803"/>
            <a:ext cx="1210262" cy="136815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8388"/>
              <a:gd name="adj8" fmla="val -14504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read plate with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utter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knife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Line Callout 3 (Border and Accent Bar) 6"/>
          <p:cNvSpPr/>
          <p:nvPr/>
        </p:nvSpPr>
        <p:spPr>
          <a:xfrm>
            <a:off x="6156176" y="171458"/>
            <a:ext cx="1080120" cy="917861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6626"/>
              <a:gd name="adj8" fmla="val 1817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 smtClean="0">
                <a:solidFill>
                  <a:schemeClr val="bg1"/>
                </a:solidFill>
              </a:rPr>
              <a:t>ed wine glass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ine Callout 3 (Border and Accent Bar) 7"/>
          <p:cNvSpPr/>
          <p:nvPr/>
        </p:nvSpPr>
        <p:spPr>
          <a:xfrm>
            <a:off x="7596336" y="345892"/>
            <a:ext cx="1224136" cy="106688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2261"/>
              <a:gd name="adj8" fmla="val -3291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hite wine glass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Line Callout 3 (Border and Accent Bar) 8"/>
          <p:cNvSpPr/>
          <p:nvPr/>
        </p:nvSpPr>
        <p:spPr>
          <a:xfrm>
            <a:off x="7862105" y="3284984"/>
            <a:ext cx="1071736" cy="92772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80469"/>
              <a:gd name="adj8" fmla="val 1171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ater glass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Line Callout 3 (Border and Accent Bar) 10"/>
          <p:cNvSpPr/>
          <p:nvPr/>
        </p:nvSpPr>
        <p:spPr>
          <a:xfrm>
            <a:off x="298376" y="2442964"/>
            <a:ext cx="914400" cy="113005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0634"/>
              <a:gd name="adj8" fmla="val 15234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dinner fork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Line Callout 3 (Border and Accent Bar) 11"/>
          <p:cNvSpPr/>
          <p:nvPr/>
        </p:nvSpPr>
        <p:spPr>
          <a:xfrm>
            <a:off x="5212242" y="2965140"/>
            <a:ext cx="914400" cy="78370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1977"/>
              <a:gd name="adj8" fmla="val 21817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M: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inner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spoon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Line Callout 3 (Border and Accent Bar) 12"/>
          <p:cNvSpPr/>
          <p:nvPr/>
        </p:nvSpPr>
        <p:spPr>
          <a:xfrm>
            <a:off x="7617381" y="5307562"/>
            <a:ext cx="914400" cy="89856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55956"/>
              <a:gd name="adj8" fmla="val -16134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K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inner knife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Flowchart: Process 2"/>
          <p:cNvSpPr/>
          <p:nvPr/>
        </p:nvSpPr>
        <p:spPr>
          <a:xfrm rot="1045708">
            <a:off x="2186679" y="3199604"/>
            <a:ext cx="209075" cy="2543079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3 (Border and Accent Bar) 13"/>
          <p:cNvSpPr/>
          <p:nvPr/>
        </p:nvSpPr>
        <p:spPr>
          <a:xfrm>
            <a:off x="7969261" y="4293096"/>
            <a:ext cx="914400" cy="89856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691"/>
              <a:gd name="adj8" fmla="val -1541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L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alad knife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Line Callout 3 (Border and Accent Bar) 15"/>
          <p:cNvSpPr/>
          <p:nvPr/>
        </p:nvSpPr>
        <p:spPr>
          <a:xfrm>
            <a:off x="2987824" y="5819647"/>
            <a:ext cx="914400" cy="99972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61829"/>
              <a:gd name="adj8" fmla="val -1758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J: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 salad fork</a:t>
            </a:r>
            <a:endParaRPr lang="en-US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Line Callout 3 (Border and Accent Bar) 17"/>
          <p:cNvSpPr/>
          <p:nvPr/>
        </p:nvSpPr>
        <p:spPr>
          <a:xfrm>
            <a:off x="1669976" y="1495402"/>
            <a:ext cx="914400" cy="178958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65907"/>
              <a:gd name="adj8" fmla="val 32699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N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essert fork and dessert spoon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2856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3.bp.blogspot.com/_Qfp4RCKCzVI/TTpb-mM84KI/AAAAAAAAEIQ/XxBDfdlGzbc/s1600/formal+dinin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93" y="0"/>
            <a:ext cx="8712968" cy="645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3 (Border and Accent Bar) 1"/>
          <p:cNvSpPr/>
          <p:nvPr/>
        </p:nvSpPr>
        <p:spPr>
          <a:xfrm>
            <a:off x="755576" y="476672"/>
            <a:ext cx="914400" cy="6126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587698"/>
              <a:gd name="adj8" fmla="val 62751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ine Callout 3 (Border and Accent Bar) 3"/>
          <p:cNvSpPr/>
          <p:nvPr/>
        </p:nvSpPr>
        <p:spPr>
          <a:xfrm>
            <a:off x="2771800" y="476672"/>
            <a:ext cx="914400" cy="864096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363923"/>
              <a:gd name="adj8" fmla="val 11817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B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 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Line Callout 3 (Border and Accent Bar) 4"/>
          <p:cNvSpPr/>
          <p:nvPr/>
        </p:nvSpPr>
        <p:spPr>
          <a:xfrm>
            <a:off x="4297842" y="5661248"/>
            <a:ext cx="914400" cy="92772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43408"/>
              <a:gd name="adj8" fmla="val -71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ine Callout 3 (Border and Accent Bar) 5"/>
          <p:cNvSpPr/>
          <p:nvPr/>
        </p:nvSpPr>
        <p:spPr>
          <a:xfrm>
            <a:off x="4297842" y="476672"/>
            <a:ext cx="1210262" cy="136815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8388"/>
              <a:gd name="adj8" fmla="val -145040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D.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Line Callout 3 (Border and Accent Bar) 6"/>
          <p:cNvSpPr/>
          <p:nvPr/>
        </p:nvSpPr>
        <p:spPr>
          <a:xfrm>
            <a:off x="6156176" y="171458"/>
            <a:ext cx="1080120" cy="917861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6626"/>
              <a:gd name="adj8" fmla="val 18173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ine Callout 3 (Border and Accent Bar) 7"/>
          <p:cNvSpPr/>
          <p:nvPr/>
        </p:nvSpPr>
        <p:spPr>
          <a:xfrm>
            <a:off x="7596336" y="345892"/>
            <a:ext cx="1224136" cy="106688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2261"/>
              <a:gd name="adj8" fmla="val -3291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Line Callout 3 (Border and Accent Bar) 8"/>
          <p:cNvSpPr/>
          <p:nvPr/>
        </p:nvSpPr>
        <p:spPr>
          <a:xfrm>
            <a:off x="7862105" y="3284984"/>
            <a:ext cx="1071736" cy="927720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80469"/>
              <a:gd name="adj8" fmla="val 1171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</a:rPr>
              <a:t>G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Line Callout 3 (Border and Accent Bar) 10"/>
          <p:cNvSpPr/>
          <p:nvPr/>
        </p:nvSpPr>
        <p:spPr>
          <a:xfrm>
            <a:off x="298376" y="2442964"/>
            <a:ext cx="914400" cy="113005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20634"/>
              <a:gd name="adj8" fmla="val 15234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ine Callout 3 (Border and Accent Bar) 11"/>
          <p:cNvSpPr/>
          <p:nvPr/>
        </p:nvSpPr>
        <p:spPr>
          <a:xfrm>
            <a:off x="5212242" y="2965140"/>
            <a:ext cx="914400" cy="783704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1977"/>
              <a:gd name="adj8" fmla="val 21817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M: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3" name="Line Callout 3 (Border and Accent Bar) 12"/>
          <p:cNvSpPr/>
          <p:nvPr/>
        </p:nvSpPr>
        <p:spPr>
          <a:xfrm>
            <a:off x="7617381" y="5307562"/>
            <a:ext cx="914400" cy="89856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55956"/>
              <a:gd name="adj8" fmla="val -161346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 rot="1045708">
            <a:off x="2186679" y="3199604"/>
            <a:ext cx="209075" cy="2543079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Callout 3 (Border and Accent Bar) 13"/>
          <p:cNvSpPr/>
          <p:nvPr/>
        </p:nvSpPr>
        <p:spPr>
          <a:xfrm>
            <a:off x="7969261" y="4293096"/>
            <a:ext cx="914400" cy="898569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691"/>
              <a:gd name="adj8" fmla="val -1541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Line Callout 3 (Border and Accent Bar) 15"/>
          <p:cNvSpPr/>
          <p:nvPr/>
        </p:nvSpPr>
        <p:spPr>
          <a:xfrm>
            <a:off x="2987824" y="5819647"/>
            <a:ext cx="914400" cy="99972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61829"/>
              <a:gd name="adj8" fmla="val -1758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J: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Line Callout 3 (Border and Accent Bar) 17"/>
          <p:cNvSpPr/>
          <p:nvPr/>
        </p:nvSpPr>
        <p:spPr>
          <a:xfrm>
            <a:off x="1669976" y="1495402"/>
            <a:ext cx="914400" cy="178958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65907"/>
              <a:gd name="adj8" fmla="val 32699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emiumpsd.com/wp-content/uploads/2011/04/restaurant-menu-583x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47" y="34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9087272"/>
              </p:ext>
            </p:extLst>
          </p:nvPr>
        </p:nvGraphicFramePr>
        <p:xfrm>
          <a:off x="1259632" y="3414"/>
          <a:ext cx="813690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http://www.clker.com/cliparts/X/L/G/N/5/a/restaurant-server-icon-m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7951"/>
            <a:ext cx="1714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15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27784" y="980728"/>
            <a:ext cx="4114800" cy="129614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MV Boli" pitchFamily="2" charset="0"/>
              </a:rPr>
              <a:t>This lesson is maybe not about your dinner rules.  We think you know the dinner rules of your culture very well.   </a:t>
            </a:r>
            <a:endParaRPr lang="en-US" sz="2000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  <a:cs typeface="MV Boli" pitchFamily="2" charset="0"/>
            </a:endParaRPr>
          </a:p>
        </p:txBody>
      </p:sp>
      <p:pic>
        <p:nvPicPr>
          <p:cNvPr id="1028" name="Picture 4" descr="http://www.clker.com/cliparts/j/k/I/e/6/J/greeting-with-hat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6" y="3748415"/>
            <a:ext cx="24003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hefoxisblack.com/blogimages/sonia-rentsch-dinner-etiquett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837" y="1435742"/>
            <a:ext cx="2204114" cy="2755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http://farm4.staticflickr.com/3051/2876689359_e313520837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97" l="0" r="100000">
                        <a14:foregroundMark x1="3400" y1="80909" x2="600" y2="77273"/>
                        <a14:foregroundMark x1="1200" y1="91818" x2="38200" y2="97879"/>
                        <a14:foregroundMark x1="97400" y1="87273" x2="48000" y2="96061"/>
                        <a14:foregroundMark x1="57800" y1="17879" x2="53400" y2="17576"/>
                        <a14:foregroundMark x1="60200" y1="23030" x2="58200" y2="15758"/>
                        <a14:foregroundMark x1="8200" y1="39697" x2="2600" y2="56970"/>
                        <a14:foregroundMark x1="82400" y1="34545" x2="80200" y2="17576"/>
                        <a14:foregroundMark x1="82400" y1="35152" x2="75400" y2="22727"/>
                        <a14:foregroundMark x1="76800" y1="20909" x2="83400" y2="20909"/>
                        <a14:foregroundMark x1="84400" y1="23333" x2="81000" y2="16667"/>
                        <a14:backgroundMark x1="1800" y1="8485" x2="99600" y2="11515"/>
                        <a14:backgroundMark x1="68000" y1="50000" x2="67200" y2="24242"/>
                        <a14:backgroundMark x1="64200" y1="34242" x2="61800" y2="29394"/>
                        <a14:backgroundMark x1="65000" y1="35758" x2="60400" y2="30000"/>
                        <a14:backgroundMark x1="96800" y1="16667" x2="97800" y2="50000"/>
                        <a14:backgroundMark x1="4200" y1="37576" x2="200" y2="65455"/>
                        <a14:backgroundMark x1="600" y1="79091" x2="4600" y2="99091"/>
                        <a14:backgroundMark x1="82400" y1="32121" x2="77000" y2="16970"/>
                        <a14:backgroundMark x1="98600" y1="53030" x2="99600" y2="63333"/>
                        <a14:backgroundMark x1="98200" y1="75758" x2="98600" y2="98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4762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8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ions-kochbuch.com/food-pic/king-prawn-cock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023" y="4809639"/>
            <a:ext cx="37444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3429000"/>
            <a:ext cx="4106917" cy="1052671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 smtClean="0">
                <a:latin typeface="Agency FB" panose="020B0503020202020204" pitchFamily="34" charset="0"/>
              </a:rPr>
              <a:t>Appetizer</a:t>
            </a:r>
          </a:p>
          <a:p>
            <a:r>
              <a:rPr lang="en-US" sz="2400" dirty="0" smtClean="0">
                <a:latin typeface="Agency FB" panose="020B0503020202020204" pitchFamily="34" charset="0"/>
              </a:rPr>
              <a:t>(a small amount of food eaten before a meal)</a:t>
            </a:r>
            <a:endParaRPr lang="en-GB" sz="2400" dirty="0" smtClean="0">
              <a:latin typeface="Agency FB" panose="020B0503020202020204" pitchFamily="34" charset="0"/>
            </a:endParaRPr>
          </a:p>
          <a:p>
            <a:endParaRPr lang="en-US" sz="2400" dirty="0">
              <a:latin typeface="Agency FB" panose="020B0503020202020204" pitchFamily="34" charset="0"/>
            </a:endParaRPr>
          </a:p>
        </p:txBody>
      </p:sp>
      <p:pic>
        <p:nvPicPr>
          <p:cNvPr id="1032" name="Picture 8" descr="http://jan4595.files.wordpress.com/2010/03/dressedavocadosalad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061">
            <a:off x="402094" y="4979568"/>
            <a:ext cx="2263171" cy="178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9" y="-8730"/>
            <a:ext cx="2014983" cy="2088232"/>
          </a:xfrm>
          <a:prstGeom prst="rect">
            <a:avLst/>
          </a:prstGeom>
        </p:spPr>
      </p:pic>
      <p:sp>
        <p:nvSpPr>
          <p:cNvPr id="6" name="Line Callout 3 (Accent Bar) 5"/>
          <p:cNvSpPr/>
          <p:nvPr/>
        </p:nvSpPr>
        <p:spPr>
          <a:xfrm>
            <a:off x="683568" y="4365104"/>
            <a:ext cx="1872208" cy="61264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37041"/>
              <a:gd name="adj8" fmla="val 43394"/>
            </a:avLst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003">
            <a:schemeClr val="dk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cs typeface="+mj-cs"/>
              </a:rPr>
              <a:t>a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vocado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cs typeface="+mj-cs"/>
              </a:rPr>
              <a:t>cocktail </a:t>
            </a:r>
            <a:endParaRPr lang="en-US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" name="Line Callout 3 (Accent Bar) 10"/>
          <p:cNvSpPr/>
          <p:nvPr/>
        </p:nvSpPr>
        <p:spPr>
          <a:xfrm>
            <a:off x="3275856" y="793991"/>
            <a:ext cx="1752228" cy="936104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72277"/>
              <a:gd name="adj8" fmla="val -71035"/>
            </a:avLst>
          </a:prstGeom>
          <a:solidFill>
            <a:schemeClr val="accent2"/>
          </a:solidFill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003">
            <a:schemeClr val="dk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omato soup,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ushroom soup,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hicken soup.</a:t>
            </a:r>
          </a:p>
        </p:txBody>
      </p:sp>
      <p:sp>
        <p:nvSpPr>
          <p:cNvPr id="12" name="Line Callout 3 (Accent Bar) 11"/>
          <p:cNvSpPr/>
          <p:nvPr/>
        </p:nvSpPr>
        <p:spPr>
          <a:xfrm>
            <a:off x="7001210" y="4080424"/>
            <a:ext cx="1512168" cy="61264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31646"/>
              <a:gd name="adj8" fmla="val -67345"/>
            </a:avLst>
          </a:prstGeom>
          <a:solidFill>
            <a:schemeClr val="accent2"/>
          </a:solidFill>
        </p:spPr>
        <p:style>
          <a:lnRef idx="2">
            <a:schemeClr val="accent6">
              <a:shade val="50000"/>
            </a:schemeClr>
          </a:lnRef>
          <a:fillRef idx="1003">
            <a:schemeClr val="dk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rawn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gency FB" panose="020B0503020202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ocktail</a:t>
            </a:r>
          </a:p>
        </p:txBody>
      </p:sp>
      <p:pic>
        <p:nvPicPr>
          <p:cNvPr id="1038" name="Picture 14" descr="http://www.clker.com/cliparts/4/f/7/5/1237561041330717735warszawianka_Restaurant.svg.m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84" y="1141859"/>
            <a:ext cx="348529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lipartmountain.com/clip4/leaf18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09639"/>
            <a:ext cx="165618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6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83768" y="3728880"/>
            <a:ext cx="4106917" cy="39709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ain course</a:t>
            </a:r>
            <a:endParaRPr lang="en-US" sz="2400" dirty="0"/>
          </a:p>
        </p:txBody>
      </p:sp>
      <p:pic>
        <p:nvPicPr>
          <p:cNvPr id="1030" name="Picture 6" descr="http://www.marthastewartweddings.com/sites/files/marthastewartweddings.com/ecl/images/content/pub/weddings/2010Q1/mw104516_0110_filet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509"/>
            <a:ext cx="1935575" cy="1802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lker.com/cliparts/3/7/b/8/1194984053565269939turkey_platter_01_with_fruit_and_vegitables_01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08157"/>
            <a:ext cx="21901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ooked fish and raw vegetables on a plate Stock Photo - 86948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69160"/>
            <a:ext cx="201622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44" name="Picture 20" descr="http://www.foodshapes.com/lasag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699" y="4869160"/>
            <a:ext cx="2160240" cy="18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3 (Accent Bar) 1"/>
          <p:cNvSpPr/>
          <p:nvPr/>
        </p:nvSpPr>
        <p:spPr>
          <a:xfrm>
            <a:off x="7724978" y="4077072"/>
            <a:ext cx="1198393" cy="61264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3094"/>
              <a:gd name="adj8" fmla="val -9174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r>
              <a:rPr lang="en-US" dirty="0" smtClean="0"/>
              <a:t>asagna</a:t>
            </a:r>
            <a:endParaRPr lang="en-US" dirty="0"/>
          </a:p>
        </p:txBody>
      </p:sp>
      <p:sp>
        <p:nvSpPr>
          <p:cNvPr id="19" name="Line Callout 3 (Accent Bar) 18"/>
          <p:cNvSpPr/>
          <p:nvPr/>
        </p:nvSpPr>
        <p:spPr>
          <a:xfrm>
            <a:off x="3059832" y="295509"/>
            <a:ext cx="914400" cy="61264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6560"/>
              <a:gd name="adj8" fmla="val -938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b</a:t>
            </a:r>
            <a:r>
              <a:rPr lang="en-US" dirty="0" smtClean="0">
                <a:latin typeface="+mj-lt"/>
              </a:rPr>
              <a:t>eef</a:t>
            </a:r>
            <a:endParaRPr lang="en-US" dirty="0">
              <a:latin typeface="+mj-lt"/>
            </a:endParaRPr>
          </a:p>
        </p:txBody>
      </p:sp>
      <p:sp>
        <p:nvSpPr>
          <p:cNvPr id="20" name="Line Callout 3 (Accent Bar) 19"/>
          <p:cNvSpPr/>
          <p:nvPr/>
        </p:nvSpPr>
        <p:spPr>
          <a:xfrm>
            <a:off x="514400" y="3645024"/>
            <a:ext cx="914400" cy="61264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11865"/>
              <a:gd name="adj8" fmla="val 4106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f</a:t>
            </a:r>
            <a:r>
              <a:rPr lang="en-US" dirty="0" smtClean="0">
                <a:latin typeface="Agency FB" panose="020B0503020202020204" pitchFamily="34" charset="0"/>
              </a:rPr>
              <a:t>ish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1" name="Line Callout 3 (Accent Bar) 20"/>
          <p:cNvSpPr/>
          <p:nvPr/>
        </p:nvSpPr>
        <p:spPr>
          <a:xfrm>
            <a:off x="4144363" y="1628800"/>
            <a:ext cx="914400" cy="61264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73"/>
              <a:gd name="adj8" fmla="val 237451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hicken</a:t>
            </a:r>
            <a:endParaRPr lang="en-US" dirty="0"/>
          </a:p>
        </p:txBody>
      </p:sp>
      <p:pic>
        <p:nvPicPr>
          <p:cNvPr id="1051" name="Picture 27" descr="http://thumbs.gograph.com/gg553755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23" y="5238749"/>
            <a:ext cx="1600200" cy="1619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Line Callout 3 (Accent Bar) 23"/>
          <p:cNvSpPr/>
          <p:nvPr/>
        </p:nvSpPr>
        <p:spPr>
          <a:xfrm>
            <a:off x="5028704" y="4869160"/>
            <a:ext cx="914400" cy="612648"/>
          </a:xfrm>
          <a:prstGeom prst="accent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5113"/>
              <a:gd name="adj8" fmla="val -2640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l</a:t>
            </a:r>
            <a:r>
              <a:rPr lang="en-US" dirty="0" smtClean="0">
                <a:latin typeface="Agency FB" panose="020B0503020202020204" pitchFamily="34" charset="0"/>
              </a:rPr>
              <a:t>amb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3700627"/>
            <a:ext cx="4106917" cy="6926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gency FB" panose="020B0503020202020204" pitchFamily="34" charset="0"/>
              </a:rPr>
              <a:t>Side dishes</a:t>
            </a:r>
            <a:endParaRPr lang="en-US" sz="2400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http://www.foodshapes.com/crudi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4983">
            <a:off x="180988" y="4536240"/>
            <a:ext cx="2158764" cy="201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icecliparts.com/download/Sala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338287"/>
            <a:ext cx="1907704" cy="1547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8" name="Picture 14" descr="http://sr.photos2.fotosearch.com/bthumb/FDC/FDC001/9010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0808">
            <a:off x="454292" y="332656"/>
            <a:ext cx="181345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2.bp.blogspot.com/-A8GqIBYRLwU/TqVBZJ75RXI/AAAAAAAAAKo/SdRcX57JoAU/s1600/Roast-Potat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9073"/>
            <a:ext cx="2905197" cy="1980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cdn5.fotosearch.com/bthumb/FDS/FDS101/Garlic-Brea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1809">
            <a:off x="6812341" y="3048030"/>
            <a:ext cx="2222278" cy="150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3 (Border and Accent Bar) 1"/>
          <p:cNvSpPr/>
          <p:nvPr/>
        </p:nvSpPr>
        <p:spPr>
          <a:xfrm>
            <a:off x="2915816" y="1894155"/>
            <a:ext cx="914400" cy="9094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5743"/>
              <a:gd name="adj8" fmla="val -1227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gency FB" panose="020B0503020202020204" pitchFamily="34" charset="0"/>
              </a:rPr>
              <a:t>French fries (chips)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9" name="Line Callout 3 (Border and Accent Bar) 8"/>
          <p:cNvSpPr/>
          <p:nvPr/>
        </p:nvSpPr>
        <p:spPr>
          <a:xfrm>
            <a:off x="7987538" y="5499378"/>
            <a:ext cx="914400" cy="9094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-112354"/>
              <a:gd name="adj8" fmla="val -143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g</a:t>
            </a:r>
            <a:r>
              <a:rPr lang="en-US" dirty="0" smtClean="0">
                <a:latin typeface="Agency FB" panose="020B0503020202020204" pitchFamily="34" charset="0"/>
              </a:rPr>
              <a:t>arlic bread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3151763" y="5044654"/>
            <a:ext cx="1356906" cy="9094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60874"/>
              <a:gd name="adj8" fmla="val -55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v</a:t>
            </a:r>
            <a:r>
              <a:rPr lang="en-US" dirty="0" smtClean="0">
                <a:latin typeface="Agency FB" panose="020B0503020202020204" pitchFamily="34" charset="0"/>
              </a:rPr>
              <a:t>egetables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1" name="Line Callout 3 (Border and Accent Bar) 10"/>
          <p:cNvSpPr/>
          <p:nvPr/>
        </p:nvSpPr>
        <p:spPr>
          <a:xfrm>
            <a:off x="5162638" y="4273401"/>
            <a:ext cx="914400" cy="9094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16597"/>
              <a:gd name="adj8" fmla="val 14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s</a:t>
            </a:r>
            <a:r>
              <a:rPr lang="en-US" dirty="0" smtClean="0">
                <a:latin typeface="Agency FB" panose="020B0503020202020204" pitchFamily="34" charset="0"/>
              </a:rPr>
              <a:t>alad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2" name="Line Callout 3 (Border and Accent Bar) 11"/>
          <p:cNvSpPr/>
          <p:nvPr/>
        </p:nvSpPr>
        <p:spPr>
          <a:xfrm>
            <a:off x="7699176" y="386583"/>
            <a:ext cx="1140768" cy="9094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5052"/>
              <a:gd name="adj8" fmla="val -34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r>
              <a:rPr lang="en-US" dirty="0" smtClean="0"/>
              <a:t>oast potatoes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7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80928" y="3669637"/>
            <a:ext cx="4106917" cy="67181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gency FB" panose="020B0503020202020204" pitchFamily="34" charset="0"/>
              </a:rPr>
              <a:t>d</a:t>
            </a:r>
            <a:r>
              <a:rPr lang="en-US" sz="2000" dirty="0" smtClean="0">
                <a:latin typeface="Agency FB" panose="020B0503020202020204" pitchFamily="34" charset="0"/>
              </a:rPr>
              <a:t>esserts</a:t>
            </a:r>
            <a:endParaRPr lang="en-US" sz="2000" dirty="0">
              <a:latin typeface="Agency FB" panose="020B0503020202020204" pitchFamily="34" charset="0"/>
            </a:endParaRPr>
          </a:p>
        </p:txBody>
      </p:sp>
      <p:pic>
        <p:nvPicPr>
          <p:cNvPr id="2052" name="Picture 4" descr="http://www.clker.com/cliparts/t/i/6/z/g/3/ice-cream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8584"/>
            <a:ext cx="2160240" cy="208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ker.com/cliparts/V/b/d/R/p/8/birthday-cake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289448"/>
            <a:ext cx="1641980" cy="205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M/u/G/T/L/X/cherry-pie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" y="4319266"/>
            <a:ext cx="2253387" cy="134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bazaardesigns.com/wp-content/uploads/desserts-fruits-and-ice-cream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65" y="4754561"/>
            <a:ext cx="2524944" cy="190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r.photos1.fotosearch.com/bthumb/CSP/CSP454/k45426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2"/>
            <a:ext cx="2060062" cy="168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ine Callout 3 (Border and Accent Bar) 1"/>
          <p:cNvSpPr/>
          <p:nvPr/>
        </p:nvSpPr>
        <p:spPr>
          <a:xfrm>
            <a:off x="3239619" y="530388"/>
            <a:ext cx="914400" cy="6126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2743"/>
              <a:gd name="adj8" fmla="val -60140"/>
            </a:avLst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i</a:t>
            </a:r>
            <a:r>
              <a:rPr lang="en-US" dirty="0" smtClean="0">
                <a:latin typeface="Agency FB" panose="020B0503020202020204" pitchFamily="34" charset="0"/>
              </a:rPr>
              <a:t>ce cream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0" name="Line Callout 3 (Border and Accent Bar) 9"/>
          <p:cNvSpPr/>
          <p:nvPr/>
        </p:nvSpPr>
        <p:spPr>
          <a:xfrm>
            <a:off x="7740352" y="239979"/>
            <a:ext cx="1209932" cy="6126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86691"/>
              <a:gd name="adj8" fmla="val -49213"/>
            </a:avLst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c</a:t>
            </a:r>
            <a:r>
              <a:rPr lang="en-US" dirty="0" smtClean="0">
                <a:latin typeface="Agency FB" panose="020B0503020202020204" pitchFamily="34" charset="0"/>
              </a:rPr>
              <a:t>aramel pudding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1" name="Line Callout 3 (Border and Accent Bar) 10"/>
          <p:cNvSpPr/>
          <p:nvPr/>
        </p:nvSpPr>
        <p:spPr>
          <a:xfrm>
            <a:off x="7963876" y="2573645"/>
            <a:ext cx="1102254" cy="6126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01076"/>
              <a:gd name="adj8" fmla="val -11386"/>
            </a:avLst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r>
              <a:rPr lang="en-US" dirty="0" smtClean="0"/>
              <a:t>hocolate cake</a:t>
            </a:r>
            <a:endParaRPr lang="en-US" dirty="0"/>
          </a:p>
        </p:txBody>
      </p:sp>
      <p:sp>
        <p:nvSpPr>
          <p:cNvPr id="12" name="Line Callout 3 (Border and Accent Bar) 11"/>
          <p:cNvSpPr/>
          <p:nvPr/>
        </p:nvSpPr>
        <p:spPr>
          <a:xfrm>
            <a:off x="1954560" y="2983124"/>
            <a:ext cx="914400" cy="6126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238839"/>
              <a:gd name="adj8" fmla="val -84236"/>
            </a:avLst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c</a:t>
            </a:r>
            <a:r>
              <a:rPr lang="en-US" dirty="0" smtClean="0">
                <a:latin typeface="Agency FB" panose="020B0503020202020204" pitchFamily="34" charset="0"/>
              </a:rPr>
              <a:t>herries</a:t>
            </a:r>
          </a:p>
          <a:p>
            <a:pPr algn="ctr"/>
            <a:r>
              <a:rPr lang="en-US" dirty="0" smtClean="0">
                <a:latin typeface="Agency FB" panose="020B0503020202020204" pitchFamily="34" charset="0"/>
              </a:rPr>
              <a:t>pie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3" name="Line Callout 3 (Border and Accent Bar) 12"/>
          <p:cNvSpPr/>
          <p:nvPr/>
        </p:nvSpPr>
        <p:spPr>
          <a:xfrm>
            <a:off x="5338936" y="4729636"/>
            <a:ext cx="914400" cy="61264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32743"/>
              <a:gd name="adj8" fmla="val -60140"/>
            </a:avLst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gency FB" panose="020B0503020202020204" pitchFamily="34" charset="0"/>
              </a:rPr>
              <a:t>f</a:t>
            </a:r>
            <a:r>
              <a:rPr lang="en-US" dirty="0" smtClean="0">
                <a:latin typeface="Agency FB" panose="020B0503020202020204" pitchFamily="34" charset="0"/>
              </a:rPr>
              <a:t>ruits</a:t>
            </a:r>
            <a:endParaRPr lang="en-US" dirty="0">
              <a:latin typeface="Agency FB" panose="020B0503020202020204" pitchFamily="34" charset="0"/>
            </a:endParaRPr>
          </a:p>
        </p:txBody>
      </p:sp>
      <p:pic>
        <p:nvPicPr>
          <p:cNvPr id="2050" name="Picture 2" descr="http://abkldesigns.com/wn3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45867"/>
            <a:ext cx="1304925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abkldesigns.com/fdvg17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725" y="5559680"/>
            <a:ext cx="3624468" cy="76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682372" y="836712"/>
            <a:ext cx="4663388" cy="1296144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MV Boli" pitchFamily="2" charset="0"/>
              </a:rPr>
              <a:t>This lesson is more about the customs in a Western restaurant.</a:t>
            </a:r>
            <a:br>
              <a:rPr lang="en-US" sz="200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MV Boli" pitchFamily="2" charset="0"/>
              </a:rPr>
            </a:br>
            <a:r>
              <a:rPr lang="en-US" sz="200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MV Boli" pitchFamily="2" charset="0"/>
              </a:rPr>
              <a:t>This is useful to know when you eat somewhere abroad.  </a:t>
            </a:r>
            <a:endParaRPr lang="en-US" sz="2000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MV Boli" pitchFamily="2" charset="0"/>
            </a:endParaRPr>
          </a:p>
        </p:txBody>
      </p:sp>
      <p:pic>
        <p:nvPicPr>
          <p:cNvPr id="1028" name="Picture 4" descr="http://www.clker.com/cliparts/j/k/I/e/6/J/greeting-with-hat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656" y="3748415"/>
            <a:ext cx="240030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hefoxisblack.com/blogimages/sonia-rentsch-dinner-etiquett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837" y="1435742"/>
            <a:ext cx="2204114" cy="2755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http://finedininglovers.cdn.crosscast-system.com/BlogPost/xl_4066_TP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209" y1="3113" x2="28877" y2="99805"/>
                        <a14:foregroundMark x1="30374" y1="37938" x2="46738" y2="98638"/>
                        <a14:foregroundMark x1="35936" y1="45525" x2="31016" y2="78210"/>
                        <a14:foregroundMark x1="27059" y1="52529" x2="28556" y2="74708"/>
                        <a14:foregroundMark x1="29198" y1="44942" x2="2246" y2="97276"/>
                        <a14:foregroundMark x1="36684" y1="53891" x2="60642" y2="98638"/>
                        <a14:foregroundMark x1="95829" y1="40467" x2="95615" y2="50389"/>
                        <a14:foregroundMark x1="92299" y1="42412" x2="89412" y2="98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39082"/>
            <a:ext cx="8037496" cy="31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107951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gency FB" panose="020B0503020202020204" pitchFamily="34" charset="0"/>
              </a:rPr>
              <a:t>Knowing the etiquette makes  you feel comfortable in a restaurant</a:t>
            </a:r>
            <a:endParaRPr lang="en-GB" sz="2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9792" y="3356992"/>
            <a:ext cx="4085897" cy="706821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MV Boli" pitchFamily="2" charset="0"/>
              </a:rPr>
              <a:t> </a:t>
            </a:r>
            <a:r>
              <a:rPr lang="en-US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MV Boli" pitchFamily="2" charset="0"/>
              </a:rPr>
              <a:t>E</a:t>
            </a:r>
            <a:r>
              <a:rPr lang="en-US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MV Boli" pitchFamily="2" charset="0"/>
              </a:rPr>
              <a:t>tiquette </a:t>
            </a:r>
            <a:r>
              <a:rPr lang="en-US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MV Boli" pitchFamily="2" charset="0"/>
              </a:rPr>
              <a:t>R</a:t>
            </a:r>
            <a:r>
              <a:rPr lang="en-US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MV Boli" pitchFamily="2" charset="0"/>
              </a:rPr>
              <a:t>ules</a:t>
            </a:r>
            <a:endParaRPr lang="en-US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pic>
        <p:nvPicPr>
          <p:cNvPr id="1032" name="Picture 8" descr="http://www.blackleafsoftware.com/apps/finediningetiquette/etique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86" y="4242395"/>
            <a:ext cx="1872208" cy="170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79107"/>
            <a:ext cx="3321646" cy="1636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973">
            <a:off x="6524077" y="1998627"/>
            <a:ext cx="2163426" cy="444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ker.com/cliparts/e/7/e/2/120657701277988782antontw_Waiter.svg.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054">
            <a:off x="1137349" y="2728817"/>
            <a:ext cx="2160985" cy="368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5"/>
          <p:cNvSpPr txBox="1">
            <a:spLocks/>
          </p:cNvSpPr>
          <p:nvPr/>
        </p:nvSpPr>
        <p:spPr>
          <a:xfrm>
            <a:off x="2667000" y="908720"/>
            <a:ext cx="4114800" cy="92008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gency FB" panose="020B0503020202020204" pitchFamily="34" charset="0"/>
                <a:cs typeface="MV Boli" pitchFamily="2" charset="0"/>
              </a:rPr>
              <a:t>Meeting and greeting</a:t>
            </a:r>
            <a:endParaRPr lang="en-US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gency FB" panose="020B0503020202020204" pitchFamily="34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1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67817230"/>
              </p:ext>
            </p:extLst>
          </p:nvPr>
        </p:nvGraphicFramePr>
        <p:xfrm>
          <a:off x="1940100" y="1388911"/>
          <a:ext cx="6912768" cy="530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http://www.clker.com/cliparts/8/e/E/M/f/A/wine-m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197971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lker.com/cliparts/9/4/4/b/12344050651177321972GMcGlinn_red_wine_glass.svg.m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13144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wn Ribbon 4"/>
          <p:cNvSpPr/>
          <p:nvPr/>
        </p:nvSpPr>
        <p:spPr>
          <a:xfrm rot="21250126">
            <a:off x="467543" y="577357"/>
            <a:ext cx="3456384" cy="1116704"/>
          </a:xfrm>
          <a:prstGeom prst="ribb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Some common</a:t>
            </a:r>
            <a:r>
              <a:rPr lang="th-TH" dirty="0"/>
              <a:t> </a:t>
            </a:r>
            <a:r>
              <a:rPr lang="en-US" dirty="0" smtClean="0"/>
              <a:t>etiquette rules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25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974725"/>
            <a:ext cx="4114800" cy="701675"/>
          </a:xfrm>
        </p:spPr>
        <p:txBody>
          <a:bodyPr/>
          <a:lstStyle/>
          <a:p>
            <a:r>
              <a:rPr lang="en-US" dirty="0" smtClean="0"/>
              <a:t>When greeting a guest..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2334160"/>
              </p:ext>
            </p:extLst>
          </p:nvPr>
        </p:nvGraphicFramePr>
        <p:xfrm>
          <a:off x="2195736" y="476672"/>
          <a:ext cx="914400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merchantsofyore.com/empire/i_buttons/smg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1728192" cy="189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5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971600" y="1694122"/>
            <a:ext cx="7272808" cy="4824536"/>
          </a:xfrm>
          <a:ln w="38100">
            <a:solidFill>
              <a:srgbClr val="FFC0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endParaRPr lang="en-US" sz="2000" b="1" dirty="0" smtClean="0">
              <a:solidFill>
                <a:srgbClr val="FFC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sz="2000" b="1" dirty="0" smtClean="0">
                <a:solidFill>
                  <a:srgbClr val="FFC000"/>
                </a:solidFill>
                <a:latin typeface="+mn-lt"/>
              </a:rPr>
              <a:t>Signs of Confidence: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endParaRPr lang="en-US" sz="2000" dirty="0" smtClean="0"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ncross your legs.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ove to the end of your chair.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L</a:t>
            </a:r>
            <a:r>
              <a:rPr lang="en-US" sz="2000" dirty="0" smtClean="0">
                <a:latin typeface="+mn-lt"/>
              </a:rPr>
              <a:t>ean toward the person.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od your head.</a:t>
            </a: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G</a:t>
            </a:r>
            <a:r>
              <a:rPr lang="en-US" sz="2000" dirty="0" smtClean="0">
                <a:latin typeface="+mn-lt"/>
              </a:rPr>
              <a:t>esture moderately.   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Make</a:t>
            </a:r>
            <a:r>
              <a:rPr lang="en-US" sz="2000" dirty="0" smtClean="0">
                <a:latin typeface="+mn-lt"/>
              </a:rPr>
              <a:t> eye contact.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U</a:t>
            </a:r>
            <a:r>
              <a:rPr lang="en-US" sz="2000" dirty="0" smtClean="0">
                <a:latin typeface="+mn-lt"/>
              </a:rPr>
              <a:t>se a loud clear voice.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V</a:t>
            </a:r>
            <a:r>
              <a:rPr lang="en-US" sz="2000" dirty="0" smtClean="0">
                <a:latin typeface="+mn-lt"/>
              </a:rPr>
              <a:t>ary your posture.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000" dirty="0" smtClean="0">
                <a:latin typeface="+mn-lt"/>
              </a:rPr>
              <a:t>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04664"/>
            <a:ext cx="4114800" cy="105571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US" sz="200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Body  language                                     </a:t>
            </a:r>
          </a:p>
        </p:txBody>
      </p:sp>
      <p:pic>
        <p:nvPicPr>
          <p:cNvPr id="1026" name="Picture 2" descr="http://howtogetconfidence.org/wp-content/uploads/confidence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4363"/>
            <a:ext cx="1728192" cy="273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transformleaders.tv/wp-content/uploads/2013/05/Self-Confidence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427" r="100000">
                        <a14:foregroundMark x1="21368" y1="17630" x2="32479" y2="16763"/>
                        <a14:foregroundMark x1="83333" y1="15896" x2="71795" y2="15896"/>
                        <a14:foregroundMark x1="82906" y1="11850" x2="70085" y2="14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68960"/>
            <a:ext cx="22288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404664"/>
            <a:ext cx="4114800" cy="105571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eaLnBrk="1" hangingPunct="1"/>
            <a:r>
              <a:rPr lang="en-US" sz="2000" cap="none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Body  language                                     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563888" y="2204864"/>
            <a:ext cx="4184156" cy="4005072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90000"/>
              </a:lnSpc>
            </a:pPr>
            <a:endParaRPr lang="en-US" b="1" dirty="0" smtClean="0">
              <a:solidFill>
                <a:srgbClr val="FFC000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FFC000"/>
                </a:solidFill>
                <a:latin typeface="+mn-lt"/>
              </a:rPr>
              <a:t>Signs of nervousness:</a:t>
            </a:r>
          </a:p>
          <a:p>
            <a:pPr marL="342900" indent="-342900">
              <a:lnSpc>
                <a:spcPct val="90000"/>
              </a:lnSpc>
              <a:buClrTx/>
              <a:buFont typeface="Wingdings" pitchFamily="2" charset="2"/>
              <a:buChar char="v"/>
            </a:pPr>
            <a:endParaRPr lang="en-US" dirty="0" smtClean="0">
              <a:latin typeface="+mn-lt"/>
            </a:endParaRP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Cover your mouth.</a:t>
            </a: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Scratch your nose, head, ears.</a:t>
            </a: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Tug your clothes, jewelry, pen (etc.).</a:t>
            </a: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Look down, avoid eye contact.</a:t>
            </a: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Make unpleasant or inappropriate facial expressions.</a:t>
            </a:r>
          </a:p>
          <a:p>
            <a:pPr marL="342900" indent="-342900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Look away.</a:t>
            </a:r>
          </a:p>
          <a:p>
            <a:pPr marL="342900" indent="-342900">
              <a:lnSpc>
                <a:spcPct val="90000"/>
              </a:lnSpc>
              <a:buClrTx/>
              <a:buFont typeface="Wingdings" pitchFamily="2" charset="2"/>
              <a:buChar char="v"/>
            </a:pPr>
            <a:endParaRPr lang="en-US" dirty="0" smtClean="0">
              <a:latin typeface="+mn-lt"/>
            </a:endParaRPr>
          </a:p>
        </p:txBody>
      </p:sp>
      <p:pic>
        <p:nvPicPr>
          <p:cNvPr id="2" name="Picture 2" descr="Image result for nervous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4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22" y="2060848"/>
            <a:ext cx="2790200" cy="418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Custom 1">
      <a:majorFont>
        <a:latin typeface="Agency FB"/>
        <a:ea typeface=""/>
        <a:cs typeface=""/>
      </a:majorFont>
      <a:minorFont>
        <a:latin typeface="Agency FB"/>
        <a:ea typeface=""/>
        <a:cs typeface="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2171</TotalTime>
  <Words>761</Words>
  <Application>Microsoft Office PowerPoint</Application>
  <PresentationFormat>On-screen Show (4:3)</PresentationFormat>
  <Paragraphs>201</Paragraphs>
  <Slides>23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Agency FB</vt:lpstr>
      <vt:lpstr>Arial</vt:lpstr>
      <vt:lpstr>MV Boli</vt:lpstr>
      <vt:lpstr>Script MT Bold</vt:lpstr>
      <vt:lpstr>Tahoma</vt:lpstr>
      <vt:lpstr>Tunga</vt:lpstr>
      <vt:lpstr>Wingdings</vt:lpstr>
      <vt:lpstr>BlackTie</vt:lpstr>
      <vt:lpstr>Restaurant etiquette, table and greeting manners</vt:lpstr>
      <vt:lpstr>This lesson is maybe not about your dinner rules.  We think you know the dinner rules of your culture very well.   </vt:lpstr>
      <vt:lpstr>This lesson is more about the customs in a Western restaurant. This is useful to know when you eat somewhere abroad.  </vt:lpstr>
      <vt:lpstr> Etiquette Rules</vt:lpstr>
      <vt:lpstr>PowerPoint Presentation</vt:lpstr>
      <vt:lpstr>PowerPoint Presentation</vt:lpstr>
      <vt:lpstr>When greeting a guest..</vt:lpstr>
      <vt:lpstr>Body  language                                     </vt:lpstr>
      <vt:lpstr>Body  language                                     </vt:lpstr>
      <vt:lpstr>The Table Setting </vt:lpstr>
      <vt:lpstr>Once seated, the napkin….</vt:lpstr>
      <vt:lpstr>PowerPoint Presentation</vt:lpstr>
      <vt:lpstr>The use of knives, forks and spoons</vt:lpstr>
      <vt:lpstr>PowerPoint Presentation</vt:lpstr>
      <vt:lpstr>Table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 etiquette</dc:title>
  <dc:creator>TOSHIBA</dc:creator>
  <cp:lastModifiedBy>TOPCOM</cp:lastModifiedBy>
  <cp:revision>241</cp:revision>
  <dcterms:created xsi:type="dcterms:W3CDTF">2012-09-06T11:35:54Z</dcterms:created>
  <dcterms:modified xsi:type="dcterms:W3CDTF">2017-04-11T19:40:34Z</dcterms:modified>
</cp:coreProperties>
</file>