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2" r:id="rId1"/>
  </p:sldMasterIdLst>
  <p:notesMasterIdLst>
    <p:notesMasterId r:id="rId86"/>
  </p:notesMasterIdLst>
  <p:handoutMasterIdLst>
    <p:handoutMasterId r:id="rId87"/>
  </p:handoutMasterIdLst>
  <p:sldIdLst>
    <p:sldId id="280" r:id="rId2"/>
    <p:sldId id="282" r:id="rId3"/>
    <p:sldId id="357" r:id="rId4"/>
    <p:sldId id="319" r:id="rId5"/>
    <p:sldId id="326" r:id="rId6"/>
    <p:sldId id="347" r:id="rId7"/>
    <p:sldId id="325" r:id="rId8"/>
    <p:sldId id="348" r:id="rId9"/>
    <p:sldId id="354" r:id="rId10"/>
    <p:sldId id="322" r:id="rId11"/>
    <p:sldId id="368" r:id="rId12"/>
    <p:sldId id="341" r:id="rId13"/>
    <p:sldId id="342" r:id="rId14"/>
    <p:sldId id="432" r:id="rId15"/>
    <p:sldId id="340" r:id="rId16"/>
    <p:sldId id="336" r:id="rId17"/>
    <p:sldId id="328" r:id="rId18"/>
    <p:sldId id="355" r:id="rId19"/>
    <p:sldId id="356" r:id="rId20"/>
    <p:sldId id="330" r:id="rId21"/>
    <p:sldId id="331" r:id="rId22"/>
    <p:sldId id="332" r:id="rId23"/>
    <p:sldId id="444" r:id="rId24"/>
    <p:sldId id="445" r:id="rId25"/>
    <p:sldId id="446" r:id="rId26"/>
    <p:sldId id="447" r:id="rId27"/>
    <p:sldId id="448" r:id="rId28"/>
    <p:sldId id="449" r:id="rId29"/>
    <p:sldId id="450" r:id="rId30"/>
    <p:sldId id="451" r:id="rId31"/>
    <p:sldId id="452" r:id="rId32"/>
    <p:sldId id="453" r:id="rId33"/>
    <p:sldId id="454" r:id="rId34"/>
    <p:sldId id="455" r:id="rId35"/>
    <p:sldId id="456" r:id="rId36"/>
    <p:sldId id="457" r:id="rId37"/>
    <p:sldId id="458" r:id="rId38"/>
    <p:sldId id="459" r:id="rId39"/>
    <p:sldId id="460" r:id="rId40"/>
    <p:sldId id="462" r:id="rId41"/>
    <p:sldId id="463" r:id="rId42"/>
    <p:sldId id="464" r:id="rId43"/>
    <p:sldId id="465" r:id="rId44"/>
    <p:sldId id="466" r:id="rId45"/>
    <p:sldId id="467" r:id="rId46"/>
    <p:sldId id="468" r:id="rId47"/>
    <p:sldId id="469" r:id="rId48"/>
    <p:sldId id="470" r:id="rId49"/>
    <p:sldId id="471" r:id="rId50"/>
    <p:sldId id="312" r:id="rId51"/>
    <p:sldId id="472" r:id="rId52"/>
    <p:sldId id="473" r:id="rId53"/>
    <p:sldId id="474" r:id="rId54"/>
    <p:sldId id="475" r:id="rId55"/>
    <p:sldId id="476" r:id="rId56"/>
    <p:sldId id="485" r:id="rId57"/>
    <p:sldId id="406" r:id="rId58"/>
    <p:sldId id="478" r:id="rId59"/>
    <p:sldId id="479" r:id="rId60"/>
    <p:sldId id="480" r:id="rId61"/>
    <p:sldId id="481" r:id="rId62"/>
    <p:sldId id="482" r:id="rId63"/>
    <p:sldId id="483" r:id="rId64"/>
    <p:sldId id="443" r:id="rId65"/>
    <p:sldId id="402" r:id="rId66"/>
    <p:sldId id="427" r:id="rId67"/>
    <p:sldId id="426" r:id="rId68"/>
    <p:sldId id="440" r:id="rId69"/>
    <p:sldId id="408" r:id="rId70"/>
    <p:sldId id="311" r:id="rId71"/>
    <p:sldId id="287" r:id="rId72"/>
    <p:sldId id="284" r:id="rId73"/>
    <p:sldId id="285" r:id="rId74"/>
    <p:sldId id="410" r:id="rId75"/>
    <p:sldId id="436" r:id="rId76"/>
    <p:sldId id="437" r:id="rId77"/>
    <p:sldId id="398" r:id="rId78"/>
    <p:sldId id="484" r:id="rId79"/>
    <p:sldId id="438" r:id="rId80"/>
    <p:sldId id="294" r:id="rId81"/>
    <p:sldId id="339" r:id="rId82"/>
    <p:sldId id="439" r:id="rId83"/>
    <p:sldId id="346" r:id="rId84"/>
    <p:sldId id="283" r:id="rId85"/>
  </p:sldIdLst>
  <p:sldSz cx="9144000" cy="6858000" type="screen4x3"/>
  <p:notesSz cx="6858000" cy="994568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  <a:srgbClr val="006600"/>
    <a:srgbClr val="660066"/>
    <a:srgbClr val="00FF00"/>
    <a:srgbClr val="0000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6" autoAdjust="0"/>
    <p:restoredTop sz="87034" autoAdjust="0"/>
  </p:normalViewPr>
  <p:slideViewPr>
    <p:cSldViewPr>
      <p:cViewPr varScale="1">
        <p:scale>
          <a:sx n="75" d="100"/>
          <a:sy n="75" d="100"/>
        </p:scale>
        <p:origin x="4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170" y="-84"/>
      </p:cViewPr>
      <p:guideLst>
        <p:guide orient="horz" pos="3133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6133"/>
            <a:ext cx="2971800" cy="4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6133"/>
            <a:ext cx="2971800" cy="4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FC4D26-9511-48F0-969B-FA932C36B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04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4563" y="746125"/>
            <a:ext cx="4970462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689"/>
            <a:ext cx="5486400" cy="447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6133"/>
            <a:ext cx="2971800" cy="4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6133"/>
            <a:ext cx="2971800" cy="497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75AB00E-9379-4E9A-9EC8-9D61F8488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16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6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92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64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60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60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60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60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84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60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60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925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36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36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36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36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36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36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52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43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AB00E-9379-4E9A-9EC8-9D61F8488C0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71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5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0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1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3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2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2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85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th/url?sa=i&amp;rct=j&amp;q=moving+ball&amp;source=images&amp;cd=&amp;cad=rja&amp;docid=LyeQVnsl3xAaRM&amp;tbnid=u9zKowop9IqO3M:&amp;ved=0CAUQjRw&amp;url=http://www.clker.com/clipart-bouncing-soccer-ball.html&amp;ei=q-lHUfSEJOajigf_14DgCQ&amp;bvm=bv.43828540,d.bmk&amp;psig=AFQjCNFohdds5b2Y2d5ALwzmddLCT0q55w&amp;ust=136375376453957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th/url?sa=i&amp;rct=j&amp;q=emergency+exit&amp;source=images&amp;cd=&amp;cad=rja&amp;docid=-hJ0badw5fzN8M&amp;tbnid=KerWIbc3kZLYbM:&amp;ved=0CAUQjRw&amp;url=http://www.directindustry.com/prod/cooper-lighting-and-safety/led-safety-lighting-emergency-exit-29464-410547.html&amp;ei=RDVZUdCeLceNrgfTv4CoCQ&amp;bvm=bv.44442042,d.bmk&amp;psig=AFQjCNGwY2UOetolKZACSjJBrFYzhh-hNw&amp;ust=1364887225235463" TargetMode="External"/><Relationship Id="rId13" Type="http://schemas.openxmlformats.org/officeDocument/2006/relationships/image" Target="../media/image69.png"/><Relationship Id="rId18" Type="http://schemas.openxmlformats.org/officeDocument/2006/relationships/image" Target="../media/image73.png"/><Relationship Id="rId3" Type="http://schemas.openxmlformats.org/officeDocument/2006/relationships/hyperlink" Target="http://www.google.co.th/url?sa=i&amp;rct=j&amp;q=invaliden+parkeerplaats&amp;source=images&amp;cd=&amp;cad=rja&amp;docid=HdVJcj8YiAjitM&amp;tbnid=HITJ9JJvukX8WM:&amp;ved=0CAUQjRw&amp;url=http://www.spijkenieuws.nl/default.php?viewtype=1&amp;page=art&amp;id=2990&amp;ei=EipZUcCVNsHorQf2zoHAAg&amp;psig=AFQjCNEWdd3591gz0oOfMF14s15eLUawZQ&amp;ust=1364884347224702" TargetMode="External"/><Relationship Id="rId7" Type="http://schemas.openxmlformats.org/officeDocument/2006/relationships/image" Target="../media/image65.png"/><Relationship Id="rId12" Type="http://schemas.openxmlformats.org/officeDocument/2006/relationships/image" Target="../media/image68.jpeg"/><Relationship Id="rId17" Type="http://schemas.openxmlformats.org/officeDocument/2006/relationships/image" Target="../media/image72.jpeg"/><Relationship Id="rId2" Type="http://schemas.openxmlformats.org/officeDocument/2006/relationships/image" Target="../media/image61.png"/><Relationship Id="rId16" Type="http://schemas.openxmlformats.org/officeDocument/2006/relationships/hyperlink" Target="http://www.google.co.th/url?sa=i&amp;rct=j&amp;q=holiday+inn+logos&amp;source=images&amp;cd=&amp;cad=rja&amp;docid=CP9A3vVpUj_udM&amp;tbnid=oF8oxCQkat7HYM:&amp;ved=0CAUQjRw&amp;url=http://www.nextevent.com.au/destinations/178-holiday-inn-melbourne.html&amp;ei=bzhZUdC4K8mtrAer_YGACg&amp;bvm=bv.44442042,d.bmk&amp;psig=AFQjCNFNWL7llSpUJwEI5WHKthmilq_YmA&amp;ust=1364888043912415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11" Type="http://schemas.openxmlformats.org/officeDocument/2006/relationships/hyperlink" Target="http://www.google.co.th/url?sa=i&amp;rct=j&amp;q=hotel+symbol&amp;source=images&amp;cd=&amp;cad=rja&amp;docid=XiPqLyy_NzyujM&amp;tbnid=JtLZhA90H9Tu9M:&amp;ved=0CAUQjRw&amp;url=http://vector.us/browse/113851/hotel_motel_sleeping_accomodation_clip_art&amp;ei=8jVZUe7iMMOIrQen54DIBg&amp;bvm=bv.44442042,d.bmk&amp;psig=AFQjCNG9GvCaOSSgEeqm99pj1G6_DzwncQ&amp;ust=1364887386890936" TargetMode="External"/><Relationship Id="rId5" Type="http://schemas.openxmlformats.org/officeDocument/2006/relationships/image" Target="../media/image63.png"/><Relationship Id="rId15" Type="http://schemas.openxmlformats.org/officeDocument/2006/relationships/image" Target="../media/image71.png"/><Relationship Id="rId10" Type="http://schemas.openxmlformats.org/officeDocument/2006/relationships/image" Target="../media/image67.png"/><Relationship Id="rId4" Type="http://schemas.openxmlformats.org/officeDocument/2006/relationships/image" Target="../media/image62.jpeg"/><Relationship Id="rId9" Type="http://schemas.openxmlformats.org/officeDocument/2006/relationships/image" Target="../media/image66.jpeg"/><Relationship Id="rId1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google.co.th/url?sa=i&amp;rct=j&amp;q=invaliden+parkeerplaats&amp;source=images&amp;cd=&amp;cad=rja&amp;docid=HdVJcj8YiAjitM&amp;tbnid=HITJ9JJvukX8WM:&amp;ved=0CAUQjRw&amp;url=http://www.spijkenieuws.nl/default.php?viewtype=1&amp;page=art&amp;id=2990&amp;ei=EipZUcCVNsHorQf2zoHAAg&amp;psig=AFQjCNEWdd3591gz0oOfMF14s15eLUawZQ&amp;ust=1364884347224702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google.co.th/url?sa=i&amp;rct=j&amp;q=invaliden+parkeerplaats&amp;source=images&amp;cd=&amp;cad=rja&amp;docid=HdVJcj8YiAjitM&amp;tbnid=HITJ9JJvukX8WM:&amp;ved=0CAUQjRw&amp;url=http://www.spijkenieuws.nl/default.php?viewtype=1&amp;page=art&amp;id=2990&amp;ei=EipZUcCVNsHorQf2zoHAAg&amp;psig=AFQjCNEWdd3591gz0oOfMF14s15eLUawZQ&amp;ust=1364884347224702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google.co.th/url?sa=i&amp;rct=j&amp;q=invaliden+parkeerplaats&amp;source=images&amp;cd=&amp;cad=rja&amp;docid=HdVJcj8YiAjitM&amp;tbnid=HITJ9JJvukX8WM:&amp;ved=0CAUQjRw&amp;url=http://www.spijkenieuws.nl/default.php?viewtype=1&amp;page=art&amp;id=2990&amp;ei=EipZUcCVNsHorQf2zoHAAg&amp;psig=AFQjCNEWdd3591gz0oOfMF14s15eLUawZQ&amp;ust=1364884347224702" TargetMode="Externa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google.co.th/url?sa=i&amp;rct=j&amp;q=invaliden+parkeerplaats&amp;source=images&amp;cd=&amp;cad=rja&amp;docid=HdVJcj8YiAjitM&amp;tbnid=HITJ9JJvukX8WM:&amp;ved=0CAUQjRw&amp;url=http://www.spijkenieuws.nl/default.php?viewtype=1&amp;page=art&amp;id=2990&amp;ei=EipZUcCVNsHorQf2zoHAAg&amp;psig=AFQjCNEWdd3591gz0oOfMF14s15eLUawZQ&amp;ust=1364884347224702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google.co.th/url?sa=i&amp;rct=j&amp;q=invaliden+parkeerplaats&amp;source=images&amp;cd=&amp;cad=rja&amp;docid=HdVJcj8YiAjitM&amp;tbnid=HITJ9JJvukX8WM:&amp;ved=0CAUQjRw&amp;url=http://www.spijkenieuws.nl/default.php?viewtype=1&amp;page=art&amp;id=2990&amp;ei=EipZUcCVNsHorQf2zoHAAg&amp;psig=AFQjCNEWdd3591gz0oOfMF14s15eLUawZQ&amp;ust=1364884347224702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google.co.th/url?sa=i&amp;rct=j&amp;q=invaliden+parkeerplaats&amp;source=images&amp;cd=&amp;cad=rja&amp;docid=HdVJcj8YiAjitM&amp;tbnid=HITJ9JJvukX8WM:&amp;ved=0CAUQjRw&amp;url=http://www.spijkenieuws.nl/default.php?viewtype=1&amp;page=art&amp;id=2990&amp;ei=EipZUcCVNsHorQf2zoHAAg&amp;psig=AFQjCNEWdd3591gz0oOfMF14s15eLUawZQ&amp;ust=1364884347224702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hyperlink" Target="http://www.google.co.th/url?sa=i&amp;rct=j&amp;q=bus+stop+symbol&amp;source=images&amp;cd=&amp;cad=rja&amp;docid=N6Pe_-QUs22_JM&amp;tbnid=GPpo7HzvLMohMM:&amp;ved=0CAUQjRw&amp;url=http://www.stopsignsandmore.com/p-1589-bus-and-bus-stop-symbol-sign-8x8.aspx&amp;ei=HyhZUbTmOIbTrQfmoICQAg&amp;bvm=bv.44442042,d.bmk&amp;psig=AFQjCNE1q2oQkxpoKbpkPlWzGtbF3USH3g&amp;ust=1364883867391853" TargetMode="External"/><Relationship Id="rId7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eg"/><Relationship Id="rId5" Type="http://schemas.openxmlformats.org/officeDocument/2006/relationships/hyperlink" Target="http://www.google.co.th/url?sa=i&amp;rct=j&amp;q=bus+stop+logo&amp;source=images&amp;cd=&amp;cad=rja&amp;docid=Ocm-HaL0rvOK0M&amp;tbnid=SAKS_bW3Gd93lM:&amp;ved=0CAUQjRw&amp;url=http://www.thestar.com/news/ttc/2013/02/26/ttc_redesigns_its_bus_stops_and_station_maps.html&amp;ei=wShZUa-IOsWrrAf7qYHwAw&amp;psig=AFQjCNHzBdseif6Sqw0SWNYztO76ZOj_dw&amp;ust=1364884021945544" TargetMode="External"/><Relationship Id="rId4" Type="http://schemas.openxmlformats.org/officeDocument/2006/relationships/image" Target="../media/image86.gif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microsoft.com/office/2007/relationships/hdphoto" Target="../media/hdphoto10.wdp"/><Relationship Id="rId4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th/url?sa=i&amp;rct=j&amp;q=hospital&amp;source=images&amp;cd=&amp;cad=rja&amp;docid=3KILzCFRReWy2M&amp;tbnid=2HiFkdtrWy7crM:&amp;ved=0CAUQjRw&amp;url=http://www.medicinemound.com/finding-the-right-hospital.html&amp;ei=oI9bUcXRNcemrAfSkoCYBg&amp;bvm=bv.44697112,d.bmk&amp;psig=AFQjCNFFGSTaDZGQkNqasvLNiqw7t5IXWQ&amp;ust=1365041435723182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th/url?sa=i&amp;rct=j&amp;q=hospital&amp;source=images&amp;cd=&amp;cad=rja&amp;docid=3KILzCFRReWy2M&amp;tbnid=2HiFkdtrWy7crM:&amp;ved=0CAUQjRw&amp;url=http://www.medicinemound.com/finding-the-right-hospital.html&amp;ei=oI9bUcXRNcemrAfSkoCYBg&amp;bvm=bv.44697112,d.bmk&amp;psig=AFQjCNFFGSTaDZGQkNqasvLNiqw7t5IXWQ&amp;ust=1365041435723182" TargetMode="External"/><Relationship Id="rId7" Type="http://schemas.openxmlformats.org/officeDocument/2006/relationships/image" Target="../media/image6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gif"/><Relationship Id="rId1" Type="http://schemas.openxmlformats.org/officeDocument/2006/relationships/slideLayout" Target="../slideLayouts/slideLayout8.xml"/><Relationship Id="rId4" Type="http://schemas.microsoft.com/office/2007/relationships/hdphoto" Target="../media/hdphoto11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1.wdp"/><Relationship Id="rId4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2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9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0.png"/><Relationship Id="rId9" Type="http://schemas.openxmlformats.org/officeDocument/2006/relationships/image" Target="../media/image11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7.png"/><Relationship Id="rId9" Type="http://schemas.openxmlformats.org/officeDocument/2006/relationships/image" Target="../media/image1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20.jpe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18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3" Type="http://schemas.openxmlformats.org/officeDocument/2006/relationships/image" Target="../media/image124.jpeg"/><Relationship Id="rId7" Type="http://schemas.microsoft.com/office/2007/relationships/hdphoto" Target="../media/hdphoto14.wdp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30.png"/><Relationship Id="rId5" Type="http://schemas.openxmlformats.org/officeDocument/2006/relationships/image" Target="../media/image125.jpeg"/><Relationship Id="rId10" Type="http://schemas.openxmlformats.org/officeDocument/2006/relationships/image" Target="../media/image129.png"/><Relationship Id="rId4" Type="http://schemas.openxmlformats.org/officeDocument/2006/relationships/image" Target="../media/image120.jpeg"/><Relationship Id="rId9" Type="http://schemas.openxmlformats.org/officeDocument/2006/relationships/image" Target="../media/image128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microsoft.com/office/2007/relationships/hdphoto" Target="../media/hdphoto16.wdp"/><Relationship Id="rId3" Type="http://schemas.openxmlformats.org/officeDocument/2006/relationships/image" Target="../media/image124.jpeg"/><Relationship Id="rId7" Type="http://schemas.openxmlformats.org/officeDocument/2006/relationships/image" Target="../media/image127.gif"/><Relationship Id="rId12" Type="http://schemas.openxmlformats.org/officeDocument/2006/relationships/image" Target="../media/image133.png"/><Relationship Id="rId17" Type="http://schemas.openxmlformats.org/officeDocument/2006/relationships/image" Target="../media/image137.jpeg"/><Relationship Id="rId2" Type="http://schemas.openxmlformats.org/officeDocument/2006/relationships/image" Target="../media/image123.jpeg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11" Type="http://schemas.openxmlformats.org/officeDocument/2006/relationships/image" Target="../media/image130.png"/><Relationship Id="rId5" Type="http://schemas.openxmlformats.org/officeDocument/2006/relationships/image" Target="../media/image125.jpeg"/><Relationship Id="rId15" Type="http://schemas.openxmlformats.org/officeDocument/2006/relationships/image" Target="../media/image135.png"/><Relationship Id="rId10" Type="http://schemas.microsoft.com/office/2007/relationships/hdphoto" Target="../media/hdphoto15.wdp"/><Relationship Id="rId4" Type="http://schemas.openxmlformats.org/officeDocument/2006/relationships/image" Target="../media/image120.jpeg"/><Relationship Id="rId9" Type="http://schemas.openxmlformats.org/officeDocument/2006/relationships/image" Target="../media/image132.png"/><Relationship Id="rId14" Type="http://schemas.openxmlformats.org/officeDocument/2006/relationships/image" Target="../media/image134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13" Type="http://schemas.openxmlformats.org/officeDocument/2006/relationships/image" Target="../media/image144.png"/><Relationship Id="rId18" Type="http://schemas.openxmlformats.org/officeDocument/2006/relationships/image" Target="../media/image149.png"/><Relationship Id="rId3" Type="http://schemas.openxmlformats.org/officeDocument/2006/relationships/image" Target="../media/image120.jpeg"/><Relationship Id="rId7" Type="http://schemas.openxmlformats.org/officeDocument/2006/relationships/image" Target="../media/image127.gif"/><Relationship Id="rId12" Type="http://schemas.openxmlformats.org/officeDocument/2006/relationships/image" Target="../media/image143.jpeg"/><Relationship Id="rId17" Type="http://schemas.openxmlformats.org/officeDocument/2006/relationships/image" Target="../media/image148.png"/><Relationship Id="rId2" Type="http://schemas.openxmlformats.org/officeDocument/2006/relationships/image" Target="../media/image138.jpe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11" Type="http://schemas.openxmlformats.org/officeDocument/2006/relationships/image" Target="../media/image142.png"/><Relationship Id="rId5" Type="http://schemas.openxmlformats.org/officeDocument/2006/relationships/image" Target="../media/image125.jpeg"/><Relationship Id="rId15" Type="http://schemas.openxmlformats.org/officeDocument/2006/relationships/image" Target="../media/image146.jpeg"/><Relationship Id="rId10" Type="http://schemas.openxmlformats.org/officeDocument/2006/relationships/image" Target="../media/image141.gif"/><Relationship Id="rId4" Type="http://schemas.openxmlformats.org/officeDocument/2006/relationships/image" Target="../media/image123.jpeg"/><Relationship Id="rId9" Type="http://schemas.openxmlformats.org/officeDocument/2006/relationships/image" Target="../media/image140.jpeg"/><Relationship Id="rId14" Type="http://schemas.openxmlformats.org/officeDocument/2006/relationships/image" Target="../media/image14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9.jpeg"/><Relationship Id="rId18" Type="http://schemas.openxmlformats.org/officeDocument/2006/relationships/image" Target="../media/image163.jpeg"/><Relationship Id="rId26" Type="http://schemas.openxmlformats.org/officeDocument/2006/relationships/image" Target="../media/image170.jpeg"/><Relationship Id="rId3" Type="http://schemas.openxmlformats.org/officeDocument/2006/relationships/image" Target="../media/image150.png"/><Relationship Id="rId21" Type="http://schemas.openxmlformats.org/officeDocument/2006/relationships/image" Target="../media/image123.jpeg"/><Relationship Id="rId34" Type="http://schemas.openxmlformats.org/officeDocument/2006/relationships/image" Target="../media/image177.jpeg"/><Relationship Id="rId7" Type="http://schemas.openxmlformats.org/officeDocument/2006/relationships/image" Target="../media/image153.jpeg"/><Relationship Id="rId12" Type="http://schemas.openxmlformats.org/officeDocument/2006/relationships/image" Target="../media/image158.png"/><Relationship Id="rId17" Type="http://schemas.openxmlformats.org/officeDocument/2006/relationships/image" Target="../media/image127.gif"/><Relationship Id="rId25" Type="http://schemas.openxmlformats.org/officeDocument/2006/relationships/image" Target="../media/image169.jpeg"/><Relationship Id="rId33" Type="http://schemas.openxmlformats.org/officeDocument/2006/relationships/image" Target="../media/image176.jpe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162.jpeg"/><Relationship Id="rId20" Type="http://schemas.openxmlformats.org/officeDocument/2006/relationships/image" Target="../media/image165.jpeg"/><Relationship Id="rId29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11" Type="http://schemas.openxmlformats.org/officeDocument/2006/relationships/image" Target="../media/image157.png"/><Relationship Id="rId24" Type="http://schemas.openxmlformats.org/officeDocument/2006/relationships/image" Target="../media/image168.jpeg"/><Relationship Id="rId32" Type="http://schemas.openxmlformats.org/officeDocument/2006/relationships/image" Target="../media/image175.jpeg"/><Relationship Id="rId5" Type="http://schemas.openxmlformats.org/officeDocument/2006/relationships/image" Target="../media/image151.png"/><Relationship Id="rId15" Type="http://schemas.openxmlformats.org/officeDocument/2006/relationships/image" Target="../media/image161.jpeg"/><Relationship Id="rId23" Type="http://schemas.openxmlformats.org/officeDocument/2006/relationships/image" Target="../media/image167.jpeg"/><Relationship Id="rId28" Type="http://schemas.openxmlformats.org/officeDocument/2006/relationships/image" Target="../media/image172.jpeg"/><Relationship Id="rId10" Type="http://schemas.openxmlformats.org/officeDocument/2006/relationships/image" Target="../media/image156.jpeg"/><Relationship Id="rId19" Type="http://schemas.openxmlformats.org/officeDocument/2006/relationships/image" Target="../media/image164.jpeg"/><Relationship Id="rId31" Type="http://schemas.openxmlformats.org/officeDocument/2006/relationships/image" Target="../media/image174.jpeg"/><Relationship Id="rId4" Type="http://schemas.openxmlformats.org/officeDocument/2006/relationships/image" Target="../media/image128.jpeg"/><Relationship Id="rId9" Type="http://schemas.openxmlformats.org/officeDocument/2006/relationships/image" Target="../media/image155.png"/><Relationship Id="rId14" Type="http://schemas.openxmlformats.org/officeDocument/2006/relationships/image" Target="../media/image160.jpeg"/><Relationship Id="rId22" Type="http://schemas.openxmlformats.org/officeDocument/2006/relationships/image" Target="../media/image166.jpeg"/><Relationship Id="rId27" Type="http://schemas.openxmlformats.org/officeDocument/2006/relationships/image" Target="../media/image171.gif"/><Relationship Id="rId30" Type="http://schemas.openxmlformats.org/officeDocument/2006/relationships/image" Target="../media/image141.gif"/><Relationship Id="rId35" Type="http://schemas.openxmlformats.org/officeDocument/2006/relationships/image" Target="../media/image17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5181600" cy="258127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Directions and City Orientation</a:t>
            </a:r>
            <a:r>
              <a:rPr lang="en-US" sz="28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/>
            </a:r>
            <a:br>
              <a:rPr lang="en-US" sz="28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</a:br>
            <a:r>
              <a:rPr lang="en-US" sz="28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/>
            </a:r>
            <a:br>
              <a:rPr lang="en-US" sz="2800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</a:br>
            <a:r>
              <a:rPr lang="en-US" sz="2800" cap="none" dirty="0" smtClean="0">
                <a:solidFill>
                  <a:schemeClr val="accent2"/>
                </a:solidFill>
                <a:effectLst/>
                <a:latin typeface="Agency FB" pitchFamily="34" charset="0"/>
              </a:rPr>
              <a:t> </a:t>
            </a:r>
            <a:endParaRPr lang="th-TH" sz="2800" cap="none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40917" y="5257800"/>
            <a:ext cx="31197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Bauhaus 93" panose="04030905020B02020C02" pitchFamily="82" charset="0"/>
                <a:ea typeface="Arial Unicode MS" panose="020B0604020202020204" pitchFamily="34" charset="-128"/>
                <a:cs typeface="MV Boli" panose="02000500030200090000" pitchFamily="2" charset="0"/>
              </a:rPr>
              <a:t>RAINBOW</a:t>
            </a:r>
            <a:r>
              <a:rPr lang="en-US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Bauhaus 93" panose="04030905020B02020C02" pitchFamily="82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Bauhaus 93" panose="04030905020B02020C02" pitchFamily="82" charset="0"/>
                <a:ea typeface="Arial Unicode MS" panose="020B0604020202020204" pitchFamily="34" charset="-128"/>
                <a:cs typeface="MV Boli" panose="02000500030200090000" pitchFamily="2" charset="0"/>
              </a:rPr>
              <a:t>OF           </a:t>
            </a:r>
            <a:r>
              <a:rPr lang="en-US" dirty="0" smtClean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Bauhaus 93" panose="04030905020B02020C02" pitchFamily="82" charset="0"/>
                <a:ea typeface="Arial Unicode MS" panose="020B0604020202020204" pitchFamily="34" charset="-128"/>
                <a:cs typeface="MV Boli" panose="02000500030200090000" pitchFamily="2" charset="0"/>
              </a:rPr>
              <a:t>EDUCATION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6124" l="9742" r="89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801552"/>
            <a:ext cx="1237615" cy="912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19648" y="1779485"/>
            <a:ext cx="8229600" cy="990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past</a:t>
            </a:r>
            <a:b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</a:b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/>
            </a:r>
            <a:b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</a:b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 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3429000" y="2107362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1653999" y="5139187"/>
            <a:ext cx="6248400" cy="4846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32807"/>
            <a:ext cx="1633318" cy="170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0557942">
            <a:off x="4293932" y="4134209"/>
            <a:ext cx="968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orte" pitchFamily="66" charset="0"/>
              </a:rPr>
              <a:t>Thailand</a:t>
            </a:r>
            <a:endParaRPr lang="en-US" dirty="0">
              <a:latin typeface="Fort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5396" y="1039316"/>
            <a:ext cx="6345260" cy="70986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  next to        or          past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5378026" y="1131780"/>
            <a:ext cx="3654797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2800" b="1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Cube 11"/>
          <p:cNvSpPr/>
          <p:nvPr/>
        </p:nvSpPr>
        <p:spPr>
          <a:xfrm>
            <a:off x="1295400" y="2408020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/>
          <p:cNvSpPr/>
          <p:nvPr/>
        </p:nvSpPr>
        <p:spPr>
          <a:xfrm>
            <a:off x="4953000" y="2433853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05453"/>
            <a:ext cx="1633318" cy="170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05453"/>
            <a:ext cx="1633318" cy="170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Arrow 16"/>
          <p:cNvSpPr/>
          <p:nvPr/>
        </p:nvSpPr>
        <p:spPr>
          <a:xfrm>
            <a:off x="4381500" y="5269517"/>
            <a:ext cx="4267200" cy="4846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3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96457" y="2324156"/>
            <a:ext cx="8229600" cy="990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b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ehind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Right Triangle 2"/>
          <p:cNvSpPr/>
          <p:nvPr/>
        </p:nvSpPr>
        <p:spPr>
          <a:xfrm rot="7995340" flipV="1">
            <a:off x="2635040" y="2307115"/>
            <a:ext cx="528665" cy="545529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/>
        </p:nvSpPr>
        <p:spPr>
          <a:xfrm rot="10374325">
            <a:off x="1646645" y="3312362"/>
            <a:ext cx="1029452" cy="2049846"/>
          </a:xfrm>
          <a:prstGeom prst="parallelogram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2519582" y="2579879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98289"/>
            <a:ext cx="1633318" cy="170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0557942">
            <a:off x="6656132" y="3824417"/>
            <a:ext cx="968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Forte" pitchFamily="66" charset="0"/>
              </a:rPr>
              <a:t>Thailand</a:t>
            </a:r>
            <a:endParaRPr lang="en-US" dirty="0">
              <a:latin typeface="Fort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9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1" y="1859243"/>
            <a:ext cx="8229600" cy="990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i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n front of</a:t>
            </a:r>
            <a:b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</a:b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/>
            </a:r>
            <a:b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</a:b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83695"/>
            <a:ext cx="1066800" cy="329184"/>
          </a:xfrm>
        </p:spPr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Right Triangle 2"/>
          <p:cNvSpPr/>
          <p:nvPr/>
        </p:nvSpPr>
        <p:spPr>
          <a:xfrm rot="7995340" flipV="1">
            <a:off x="4461090" y="2043216"/>
            <a:ext cx="528665" cy="545529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/>
        </p:nvSpPr>
        <p:spPr>
          <a:xfrm rot="10374325">
            <a:off x="3527477" y="3062213"/>
            <a:ext cx="1064704" cy="2041134"/>
          </a:xfrm>
          <a:prstGeom prst="parallelogram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4381795" y="2315980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86" y="3004277"/>
            <a:ext cx="1633318" cy="170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72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06396" y="2249242"/>
            <a:ext cx="8229600" cy="990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over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83695"/>
            <a:ext cx="1066800" cy="329184"/>
          </a:xfrm>
        </p:spPr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Right Triangle 2"/>
          <p:cNvSpPr/>
          <p:nvPr/>
        </p:nvSpPr>
        <p:spPr>
          <a:xfrm rot="7995340" flipV="1">
            <a:off x="4461090" y="2043216"/>
            <a:ext cx="528665" cy="545529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/>
        </p:nvSpPr>
        <p:spPr>
          <a:xfrm rot="10374325">
            <a:off x="3563991" y="3056848"/>
            <a:ext cx="975129" cy="1998477"/>
          </a:xfrm>
          <a:prstGeom prst="parallelogram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4381795" y="2315980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05" y="1142999"/>
            <a:ext cx="1036779" cy="914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 rot="21123347">
            <a:off x="1276664" y="1913513"/>
            <a:ext cx="4335294" cy="4846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1" y="1389028"/>
            <a:ext cx="8686800" cy="8412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between</a:t>
            </a: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/>
            </a:r>
            <a:b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</a:b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1295400" y="2945569"/>
            <a:ext cx="2438400" cy="2083631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439" y="3653853"/>
            <a:ext cx="1588583" cy="1341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be 8"/>
          <p:cNvSpPr/>
          <p:nvPr/>
        </p:nvSpPr>
        <p:spPr>
          <a:xfrm>
            <a:off x="5715000" y="2945569"/>
            <a:ext cx="2438400" cy="2083631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2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22961" y="2895600"/>
            <a:ext cx="8686800" cy="11848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Now, let’s exercise !</a:t>
            </a:r>
            <a:endParaRPr lang="en-US" sz="4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1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286000"/>
            <a:ext cx="5627931" cy="2579469"/>
          </a:xfrm>
          <a:prstGeom prst="rect">
            <a:avLst/>
          </a:prstGeom>
        </p:spPr>
      </p:pic>
      <p:pic>
        <p:nvPicPr>
          <p:cNvPr id="9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232816"/>
            <a:ext cx="588059" cy="41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8862" y="897094"/>
            <a:ext cx="4708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gency FB" pitchFamily="34" charset="0"/>
              </a:rPr>
              <a:t>The ball is in the goal</a:t>
            </a:r>
            <a:endParaRPr lang="en-US" sz="4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gency FB" pitchFamily="34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383462" y="2133600"/>
            <a:ext cx="2590800" cy="1600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anose="020B0503020202020204" pitchFamily="34" charset="0"/>
              </a:rPr>
              <a:t>Where is the ball?</a:t>
            </a:r>
            <a:endParaRPr lang="en-US" sz="32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18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286000"/>
            <a:ext cx="5627931" cy="2579469"/>
          </a:xfrm>
          <a:prstGeom prst="rect">
            <a:avLst/>
          </a:prstGeom>
        </p:spPr>
      </p:pic>
      <p:pic>
        <p:nvPicPr>
          <p:cNvPr id="9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083324"/>
            <a:ext cx="675030" cy="57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6800" y="10668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gency FB" pitchFamily="34" charset="0"/>
              </a:rPr>
              <a:t>The ball is in front of the goal</a:t>
            </a:r>
            <a:endParaRPr lang="en-US"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gency FB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383462" y="2057400"/>
            <a:ext cx="2590800" cy="1600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anose="020B0503020202020204" pitchFamily="34" charset="0"/>
              </a:rPr>
              <a:t>Where is the ball?</a:t>
            </a:r>
            <a:endParaRPr lang="en-US" sz="32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1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41640" y="1017657"/>
            <a:ext cx="4943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gency FB" pitchFamily="34" charset="0"/>
              </a:rPr>
              <a:t>The ball is behind the goal.</a:t>
            </a:r>
            <a:endParaRPr lang="en-US"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gency FB" pitchFamily="34" charset="0"/>
            </a:endParaRPr>
          </a:p>
        </p:txBody>
      </p:sp>
      <p:pic>
        <p:nvPicPr>
          <p:cNvPr id="1026" name="Picture 2" descr="http://www.clker.com/cliparts/U/m/n/k/Y/N/indoor-soccer-goal-md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221" y="2667000"/>
            <a:ext cx="2686050" cy="339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47" y="5476536"/>
            <a:ext cx="606531" cy="58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383462" y="2057400"/>
            <a:ext cx="2590800" cy="1600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anose="020B0503020202020204" pitchFamily="34" charset="0"/>
              </a:rPr>
              <a:t>Where is the ball?</a:t>
            </a:r>
            <a:endParaRPr lang="en-US" sz="32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15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animated gifs waterfall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" y="-19053"/>
            <a:ext cx="923675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bazaardesigns.com/wp-content/uploads/wooden-direction-arrows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160167"/>
            <a:ext cx="2514600" cy="3619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rot="213435">
            <a:off x="7172112" y="4829062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Matura MT Script Capitals" pitchFamily="66" charset="0"/>
              </a:rPr>
              <a:t>Chiang Mai Zoo</a:t>
            </a:r>
          </a:p>
          <a:p>
            <a:endParaRPr lang="th-TH" sz="900" dirty="0">
              <a:latin typeface="Matura MT Script Capital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1285660">
            <a:off x="7407474" y="4024704"/>
            <a:ext cx="1037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Matura MT Script Capitals" pitchFamily="66" charset="0"/>
              </a:rPr>
              <a:t>Doi</a:t>
            </a:r>
            <a:r>
              <a:rPr lang="en-US" sz="1200" dirty="0" smtClean="0">
                <a:latin typeface="Matura MT Script Capitals" pitchFamily="66" charset="0"/>
              </a:rPr>
              <a:t> </a:t>
            </a:r>
            <a:r>
              <a:rPr lang="en-US" sz="1200" dirty="0" err="1" smtClean="0">
                <a:latin typeface="Matura MT Script Capitals" pitchFamily="66" charset="0"/>
              </a:rPr>
              <a:t>Suthep</a:t>
            </a:r>
            <a:endParaRPr lang="th-TH" sz="1200" dirty="0">
              <a:latin typeface="Matura MT Script Capitals" pitchFamily="66" charset="0"/>
            </a:endParaRPr>
          </a:p>
        </p:txBody>
      </p:sp>
      <p:sp>
        <p:nvSpPr>
          <p:cNvPr id="14" name="Cloud Callout 13"/>
          <p:cNvSpPr/>
          <p:nvPr/>
        </p:nvSpPr>
        <p:spPr>
          <a:xfrm>
            <a:off x="1905287" y="990600"/>
            <a:ext cx="2233013" cy="1234585"/>
          </a:xfrm>
          <a:prstGeom prst="cloudCallout">
            <a:avLst>
              <a:gd name="adj1" fmla="val 119468"/>
              <a:gd name="adj2" fmla="val 18513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atura MT Script Capital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6590" y="1315504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ba Matter" pitchFamily="2" charset="0"/>
              </a:rPr>
              <a:t>Welcome to</a:t>
            </a: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ba Matter" pitchFamily="2" charset="0"/>
              </a:rPr>
              <a:t> Chiang Mai</a:t>
            </a:r>
            <a:endParaRPr lang="th-TH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ba Matter" pitchFamily="2" charset="0"/>
            </a:endParaRPr>
          </a:p>
        </p:txBody>
      </p:sp>
      <p:pic>
        <p:nvPicPr>
          <p:cNvPr id="1048" name="Picture 24" descr="http://thairivercruise.com/download/thairivercruise_com/kratong-yt4-02-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116" y="4969776"/>
            <a:ext cx="763687" cy="48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d2eup7qjx8j6ae.cloudfront.net/content/dam/fourseasons/images/web/CHI/CHI_119_subnav-welcom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803" y="3187414"/>
            <a:ext cx="2876550" cy="3416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clipartlord.com/wp-content/uploads/2014/10/buddha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1876021" cy="2661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66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438400"/>
            <a:ext cx="5627931" cy="2579469"/>
          </a:xfrm>
          <a:prstGeom prst="rect">
            <a:avLst/>
          </a:prstGeom>
        </p:spPr>
      </p:pic>
      <p:pic>
        <p:nvPicPr>
          <p:cNvPr id="9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728134"/>
            <a:ext cx="606531" cy="58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3150" y="914400"/>
            <a:ext cx="5622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gency FB" pitchFamily="34" charset="0"/>
              </a:rPr>
              <a:t>The ball is going past the goal.</a:t>
            </a:r>
            <a:endParaRPr lang="en-US"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gency FB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246268" y="4484881"/>
            <a:ext cx="3352800" cy="40440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/>
          <p:cNvSpPr/>
          <p:nvPr/>
        </p:nvSpPr>
        <p:spPr>
          <a:xfrm>
            <a:off x="383462" y="2057400"/>
            <a:ext cx="2590800" cy="1600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anose="020B0503020202020204" pitchFamily="34" charset="0"/>
              </a:rPr>
              <a:t>Where is the ball?</a:t>
            </a:r>
            <a:endParaRPr lang="en-US" sz="32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3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771" y="3056680"/>
            <a:ext cx="5627931" cy="2579469"/>
          </a:xfrm>
          <a:prstGeom prst="rect">
            <a:avLst/>
          </a:prstGeom>
        </p:spPr>
      </p:pic>
      <p:pic>
        <p:nvPicPr>
          <p:cNvPr id="9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99" y="1721538"/>
            <a:ext cx="606531" cy="58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24614" y="858321"/>
            <a:ext cx="55739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gency FB" pitchFamily="34" charset="0"/>
              </a:rPr>
              <a:t>The ball is going over the goal</a:t>
            </a:r>
            <a:endParaRPr lang="en-US" sz="4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gency FB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 rot="20891943">
            <a:off x="2228694" y="2624331"/>
            <a:ext cx="3352800" cy="42710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/>
          <p:cNvSpPr/>
          <p:nvPr/>
        </p:nvSpPr>
        <p:spPr>
          <a:xfrm>
            <a:off x="395913" y="3886201"/>
            <a:ext cx="2379857" cy="15240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anose="020B0503020202020204" pitchFamily="34" charset="0"/>
              </a:rPr>
              <a:t>Where is the ball?</a:t>
            </a:r>
            <a:endParaRPr lang="en-US" sz="3200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23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hild-with-birthday-cak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73" y1="85313" x2="92000" y2="84233"/>
                        <a14:foregroundMark x1="91091" y1="83585" x2="36182" y2="74946"/>
                        <a14:foregroundMark x1="49636" y1="80562" x2="44909" y2="96544"/>
                        <a14:foregroundMark x1="76727" y1="76026" x2="52909" y2="96544"/>
                        <a14:foregroundMark x1="87273" y1="85529" x2="62364" y2="96112"/>
                        <a14:foregroundMark x1="68727" y1="96112" x2="12364" y2="87257"/>
                        <a14:foregroundMark x1="35455" y1="76026" x2="15455" y2="80346"/>
                        <a14:foregroundMark x1="91455" y1="84233" x2="69818" y2="96760"/>
                        <a14:foregroundMark x1="73091" y1="82505" x2="73091" y2="91145"/>
                        <a14:foregroundMark x1="40545" y1="97192" x2="5636" y2="85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128" y="2057400"/>
            <a:ext cx="4924274" cy="414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ages.clipartpanda.com/cat-clipart-cat-clip-art_14041410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51" y="5257800"/>
            <a:ext cx="948104" cy="94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312976" y="430078"/>
            <a:ext cx="2286000" cy="2057400"/>
          </a:xfrm>
          <a:prstGeom prst="cloudCallout">
            <a:avLst>
              <a:gd name="adj1" fmla="val -53376"/>
              <a:gd name="adj2" fmla="val 6702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Where is the cat?</a:t>
            </a:r>
            <a:endParaRPr lang="en-US" sz="32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5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52800"/>
            <a:ext cx="1834516" cy="222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477000" y="228600"/>
            <a:ext cx="2286000" cy="2057400"/>
          </a:xfrm>
          <a:prstGeom prst="cloudCallout">
            <a:avLst>
              <a:gd name="adj1" fmla="val -76426"/>
              <a:gd name="adj2" fmla="val 1491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Where is the dog?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526" y1="17091" x2="63596" y2="5636"/>
                        <a14:foregroundMark x1="95614" y1="26000" x2="59211" y2="3818"/>
                        <a14:foregroundMark x1="87281" y1="19273" x2="52632" y2="32000"/>
                        <a14:foregroundMark x1="47807" y1="21818" x2="26316" y2="29818"/>
                        <a14:foregroundMark x1="59211" y1="84364" x2="71491" y2="98000"/>
                        <a14:foregroundMark x1="36404" y1="87818" x2="26316" y2="98182"/>
                        <a14:foregroundMark x1="49123" y1="66000" x2="51316" y2="72545"/>
                        <a14:foregroundMark x1="57018" y1="34545" x2="35088" y2="41636"/>
                        <a14:foregroundMark x1="8772" y1="21091" x2="75000" y2="8000"/>
                        <a14:foregroundMark x1="9211" y1="14000" x2="48684" y2="4364"/>
                        <a14:foregroundMark x1="73684" y1="6727" x2="92982" y2="17455"/>
                        <a14:foregroundMark x1="12719" y1="17818" x2="5702" y2="28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915" y="1828800"/>
            <a:ext cx="1745257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3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498956" y="685800"/>
            <a:ext cx="2286000" cy="2057400"/>
          </a:xfrm>
          <a:prstGeom prst="cloudCallout">
            <a:avLst>
              <a:gd name="adj1" fmla="val -108969"/>
              <a:gd name="adj2" fmla="val 3010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Where is the bird?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5" name="Line Callout 3 (Border and Accent Bar) 4"/>
          <p:cNvSpPr/>
          <p:nvPr/>
        </p:nvSpPr>
        <p:spPr>
          <a:xfrm>
            <a:off x="1236581" y="838200"/>
            <a:ext cx="17848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95375"/>
              <a:gd name="adj8" fmla="val 1095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on the cage.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3076" name="Picture 4" descr="http://www.publicdomainpictures.net/pictures/50000/nahled/vintage-birdcage-victorian-clipa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385" y="2734888"/>
            <a:ext cx="2585215" cy="309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clipartbest.com/cliparts/ncX/88g/ncX88gAR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992" y="3048000"/>
            <a:ext cx="1019230" cy="661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27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cliparthut.com/clip-arts/538/mountain-clip-art-5380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8077200" cy="3990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477000" y="228600"/>
            <a:ext cx="2286000" cy="2057400"/>
          </a:xfrm>
          <a:prstGeom prst="cloudCallout">
            <a:avLst>
              <a:gd name="adj1" fmla="val -71002"/>
              <a:gd name="adj2" fmla="val 5421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Where is the airplane?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5" name="Line Callout 3 (Border and Accent Bar) 4"/>
          <p:cNvSpPr/>
          <p:nvPr/>
        </p:nvSpPr>
        <p:spPr>
          <a:xfrm>
            <a:off x="1524000" y="457200"/>
            <a:ext cx="17848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95375"/>
              <a:gd name="adj8" fmla="val 1095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flying over the mountains.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8" name="Picture 4" descr="http://www.clker.com/cliparts/5/8/b/e/1194989613713613142aircraft_jarno_vasamaa1.svg.h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70596"/>
            <a:ext cx="2617523" cy="1806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71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477000" y="228600"/>
            <a:ext cx="2286000" cy="2057400"/>
          </a:xfrm>
          <a:prstGeom prst="cloudCallout">
            <a:avLst>
              <a:gd name="adj1" fmla="val -104900"/>
              <a:gd name="adj2" fmla="val 9413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Where is the ball?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5" name="Line Callout 3 (Border and Accent Bar) 4"/>
          <p:cNvSpPr/>
          <p:nvPr/>
        </p:nvSpPr>
        <p:spPr>
          <a:xfrm>
            <a:off x="1524000" y="457200"/>
            <a:ext cx="17848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95375"/>
              <a:gd name="adj8" fmla="val 1095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 going through the basket.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5122" name="Picture 2" descr="http://images.clipartpanda.com/basketball-going-through-net-clipart-basketball-picture-0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2800" y1="7895" x2="32000" y2="29298"/>
                        <a14:foregroundMark x1="69067" y1="14211" x2="60133" y2="26667"/>
                        <a14:foregroundMark x1="53067" y1="28772" x2="51733" y2="3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0"/>
            <a:ext cx="3564759" cy="2709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riped Right Arrow 1"/>
          <p:cNvSpPr/>
          <p:nvPr/>
        </p:nvSpPr>
        <p:spPr>
          <a:xfrm rot="5400000">
            <a:off x="6234684" y="3948684"/>
            <a:ext cx="2286000" cy="484632"/>
          </a:xfrm>
          <a:prstGeom prst="strip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6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172200" y="228600"/>
            <a:ext cx="2286000" cy="2057400"/>
          </a:xfrm>
          <a:prstGeom prst="cloudCallout">
            <a:avLst>
              <a:gd name="adj1" fmla="val -71680"/>
              <a:gd name="adj2" fmla="val 12879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kitten?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52200"/>
            <a:ext cx="1254879" cy="231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00539"/>
            <a:ext cx="2300288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19359"/>
            <a:ext cx="1999187" cy="244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59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860039"/>
            <a:ext cx="2743575" cy="3195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522" y="4124091"/>
            <a:ext cx="1590577" cy="1926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loud Callout 3"/>
          <p:cNvSpPr/>
          <p:nvPr/>
        </p:nvSpPr>
        <p:spPr>
          <a:xfrm>
            <a:off x="5486400" y="152400"/>
            <a:ext cx="3048000" cy="2590800"/>
          </a:xfrm>
          <a:prstGeom prst="cloudCallout">
            <a:avLst>
              <a:gd name="adj1" fmla="val -55459"/>
              <a:gd name="adj2" fmla="val 14567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strawberry?</a:t>
            </a:r>
            <a:endParaRPr lang="en-US" sz="32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52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477715" y="152400"/>
            <a:ext cx="2667000" cy="2209800"/>
          </a:xfrm>
          <a:prstGeom prst="cloudCallout">
            <a:avLst>
              <a:gd name="adj1" fmla="val -47832"/>
              <a:gd name="adj2" fmla="val 9482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giraffe?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8" name="Picture 2" descr="http://content.mycutegraphics.com/graphics/animal/cute-elepha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73" y="2590801"/>
            <a:ext cx="3250596" cy="3275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clker.com/cliparts/0/3/2/6/1218784744929957488Martouf_Giraffe_sympa.svg.h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81000"/>
            <a:ext cx="3181350" cy="569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ages.clipartpanda.com/penguin-clip-art-RTAKKdyT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215" y="2971800"/>
            <a:ext cx="1462585" cy="284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00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85968" y="834418"/>
            <a:ext cx="8686800" cy="8412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m</a:t>
            </a:r>
            <a:r>
              <a:rPr lang="en-US" sz="4400" b="1" spc="50" dirty="0" smtClean="0">
                <a:ln w="11430"/>
                <a:solidFill>
                  <a:schemeClr val="accent2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oving or not moving</a:t>
            </a:r>
            <a:endParaRPr lang="en-US" sz="4400" b="1" spc="50" dirty="0">
              <a:ln w="11430"/>
              <a:solidFill>
                <a:schemeClr val="accent2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799770" y="1845734"/>
            <a:ext cx="3703320" cy="402336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dirty="0" smtClean="0">
              <a:latin typeface="Agency FB" pitchFamily="34" charset="0"/>
            </a:endParaRPr>
          </a:p>
          <a:p>
            <a:pPr marL="0" indent="0">
              <a:buNone/>
            </a:pPr>
            <a:endParaRPr lang="en-US" dirty="0">
              <a:latin typeface="Agency FB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gency FB" pitchFamily="34" charset="0"/>
              </a:rPr>
              <a:t> </a:t>
            </a:r>
            <a:r>
              <a:rPr lang="en-US" dirty="0" smtClean="0">
                <a:latin typeface="Agency FB" pitchFamily="34" charset="0"/>
              </a:rPr>
              <a:t>     </a:t>
            </a:r>
            <a:r>
              <a:rPr lang="en-US" sz="2800" dirty="0" smtClean="0">
                <a:latin typeface="Agency FB" pitchFamily="34" charset="0"/>
              </a:rPr>
              <a:t>The ball is rolling (moving)</a:t>
            </a:r>
            <a:endParaRPr lang="en-US" sz="2800" dirty="0" smtClean="0">
              <a:solidFill>
                <a:srgbClr val="0070C0"/>
              </a:solidFill>
              <a:latin typeface="Agency FB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648200" y="1845734"/>
            <a:ext cx="3761163" cy="402336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u="sng" dirty="0" smtClean="0">
              <a:solidFill>
                <a:srgbClr val="0070C0"/>
              </a:solidFill>
              <a:latin typeface="Agency FB" pitchFamily="34" charset="0"/>
            </a:endParaRPr>
          </a:p>
          <a:p>
            <a:pPr marL="0" indent="0">
              <a:buNone/>
            </a:pPr>
            <a:endParaRPr lang="en-US" u="sng" dirty="0">
              <a:solidFill>
                <a:srgbClr val="0070C0"/>
              </a:solidFill>
              <a:latin typeface="Agency FB" pitchFamily="34" charset="0"/>
            </a:endParaRPr>
          </a:p>
          <a:p>
            <a:pPr marL="0" indent="0">
              <a:buNone/>
            </a:pPr>
            <a:endParaRPr lang="en-US" u="sng" dirty="0" smtClean="0">
              <a:solidFill>
                <a:srgbClr val="0070C0"/>
              </a:solidFill>
              <a:latin typeface="Agency FB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  <a:latin typeface="Agency FB" pitchFamily="34" charset="0"/>
              </a:rPr>
              <a:t>                    </a:t>
            </a:r>
            <a:endParaRPr lang="en-US" dirty="0" smtClean="0">
              <a:solidFill>
                <a:schemeClr val="tx1"/>
              </a:solidFill>
              <a:latin typeface="Agency FB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1115063" y="5135518"/>
            <a:ext cx="3124201" cy="60613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gency FB" pitchFamily="34" charset="0"/>
            </a:endParaRPr>
          </a:p>
        </p:txBody>
      </p:sp>
      <p:pic>
        <p:nvPicPr>
          <p:cNvPr id="1026" name="Picture 2" descr="http://www.clker.com/cliparts/8/8/5/9/12096727151390557822melian_soccer_ball_bouncing_1.svg.hi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657600"/>
            <a:ext cx="3886202" cy="132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29368" y="2590800"/>
            <a:ext cx="30139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gency FB" pitchFamily="34" charset="0"/>
              </a:rPr>
              <a:t>The ball is on the ground.</a:t>
            </a:r>
          </a:p>
          <a:p>
            <a:r>
              <a:rPr lang="en-US" sz="2800" dirty="0" smtClean="0">
                <a:latin typeface="Agency FB" pitchFamily="34" charset="0"/>
              </a:rPr>
              <a:t>Not moving / stationary</a:t>
            </a:r>
          </a:p>
        </p:txBody>
      </p:sp>
      <p:sp>
        <p:nvSpPr>
          <p:cNvPr id="2" name="AutoShape 2" descr="data:image/jpeg;base64,/9j/4AAQSkZJRgABAQAAAQABAAD/2wCEAAkGBxMTEhMUEhMWFRUXGB8bGBgYGRwaGBogHRwaHB8bGxkfHiggHholGxsaIjEhJTUrLi4uGh8zRDMsNygtLisBCgoKDg0OGhAQGywkHyQsLCwsLCwsLCwsNCwsLCw0LCwsLCwsLCwsLCwsLCwsLCwsLCwsLCwsLCwsLCwsLCwsLP/AABEIAMIBAwMBIgACEQEDEQH/xAAbAAACAwEBAQAAAAAAAAAAAAADBAABAgUGB//EAD0QAQACAQMEAQMDAgQEBgEEAwECESEDEjEABCJBURMyYQVCcSOBUmKRoQYUM7FDcpLB0fDhY4Ky8QcVU//EABgBAQEBAQEAAAAAAAAAAAAAAAEAAgME/8QAJREBAQEAAQMEAgIDAAAAAAAAAAERIQIxQQMSUWEy8HGBE0KR/9oADAMBAAIRAxEAPwD4x1K6rrcDrCb0tJen9HtvaNn/ANr/AHOhaGnjH/8AWeuj2unGKZpvnIYzzzWOSkx1z6qxaPodpmG6o2lhw5u7ztlzj5r+Om9Gt5LZukJhaxin8Z+f9et9p28hjISxDmlq18cfFcjh/Fn0O0lqf9No3UWl/wAZ/ku8cHPXG1lgNtznNttqLniXkpdbcc/nOOmpSnPV2YjAlukbWPBTW4PIbvm661+n6Upl/dqSsjCAJ9xTbj3kM8pi+nDXmwkJdxSKxaVrxNqBacF1uzXPWWTnbaO7ZsP2+Mom6yxtk0mFSPAB6TrGpOtSGluZkakkrJcbrJkqyUYeM8XamtpSGUZ6mmRfKDsVkUV5UZ2/AAbc8db/AE/9O1NSTqD9EjHAxuLGpbWU+Febbv8A0OrELr9hjY6OrHexCJtZSxkNTMXGLM2/b/iHPWgxlpXNGW3YSTUt9SQbBpLow+jb0Y8qEXxRtkwkI27sMVab5q8W31vS15VL6f8ATN5YqRK9ijipW0Y4zgFFjU7eEXdDVhJKZXJl9+4pnZmk3SrD6ynQ09PU0w+jtD6ZuJyuVLLM1bMthdfc5Brny7mZGmdSIlQCMSSfucWlVx8n4HWjrTlKT9JwLIvwhSc5LztUOePfUpTEdWvPdvmqhGKmbPG4G52obsL48X0Xt9OPm2KbnDslEGkoal+I1HhSjkOn2m0NXT27J7mVFRgUIYPKUgLTPlL2NU6wxjCLulOtmayyAlNr7C223EjHvqqZ7aN3L6jGKffJGtg3furoz/h4eqNRnUWUEcylKRGjlF+0APStuHijf8nqz1FfIZIScOptb2wJVUVR/svwdV35J3EdLMqlqIbopTbZZljyD7rmupF+zLZf8ukpY3UzrLUI1JKTNPKmQquj/p0YQxKBuTdvjKMpVucivlHIYZfbXXP1+3gasjV1Dx+JkiT7Fi3Rbgf21fDF3tNOWjNlEkTnGiOql7Tj/wB0hkDLuZdawxvW0oSDUNIKP+oRau1iBv8APmL7+ciUr2MMwwyiBqAkSFXGncpcrrHwPB1mGg62656pGcxl9NdhAfJuh4s5H+Uy5Dt4xlL6emxyRP6rHEYr9r5GbVc+JgBozFjMNOWpOP2QJSd2ZJVl8JgLw8o5uwFv05amo7hmkYoRgpVcESUqbrJ8piuq7mJLTn9TUiVGyQykxtYkIiNFpaVms2ZzpazExCMp6jJaCEYDIdtFWhtD/wCaQR11tuwjInsEi6kSMYyRbxF3VEvbgkgtbTrHfaVoamkylTEViGL3IKMiyihyrddI62iysdSbuSNRhC2rGJflGJYjkyXYh0btdMhKpy19mbkJQgyIxlLlz/GX4vqIcmRI+rcpY5eMRtQFtboch7rHVamioastOoXxDNcSq3j0tfL6x0buIQU8vqIngRJS4wSk8OFU4E5yg9KD4GpTGmmWYhdvDtpq+PTnoZLx7Yal9XyC/MQIYSPjdAtvzjnhLHtmN7kmm3azEi5pqPPGB4aPmuga0ZSxs04kQ2UAZlhbBqxabbOidx2G5ra74ueWa04WsWHr16xit+UDq9s6kVuMYjiULBc8/GVPfN4sOg95r+UYQYbcALVp+0lVlhzh/HXTg1HTjBlFIm7axXlXco++A53fN9B1+1jKVrOBZgZKv8+23n+P46NTnxjH/An/AJdRr+TPDz1OgT7DUt2Qkx9KSXGOQ6nT7fta8VE6Z0Ifx/HQYR66Gl2ogjb/AHPiuOOffXq6q62iaAbbxfBHm1xjCXxzX9+ndBlxtqKZAvHs+b/P/wAdVpae+REhtbq/Irm6Cg5fHl/F9M6MUxo7rBtAozSt1j18/nPXHqrFF0CPLLYOB9oVjbf8GX+/Tbpza2y3QI4tfGoyMqYcAXzZ89Bf09AZSIim5lF8cGLG7r4tz/NOx7iO2mGQNsiIM8UGK8aCjm6/N86xW9LSlGRMuUq5gXLJeZcZkfjEZdGhrzlUZSpgjDc7COBXb/iQ5y595tjRnaxshBLCMURrKyKaibirbZNZ6FPTFucp6ixHZEuQXw4uUpEpccbVOMGhbpSjO2t88TyLAfOkrx+c0eSu7b1f/wDsNP6ZJ3T8du/4QNzcuCqoBfzg61pTCUrnpbb+0vU2Ru6zRvl/hj/CXwxp68NaZCEPCm5SxH6d8kWWXdRRzcmvXThwnrfqfjGTpb73UeZdzzYNS4DN4B99anq6n9MlBZJeydJEr1Grw4rLZ76ehCUl+lr3EtN+52xOJ1FraJHFvJjOed2mjpDEjqyhGS6kkFlLYNMTa7Rvm3JgKvpkhF/5LT33LxrbLZIYy4s/qUEY2FlYAyJ1Wj3IykwjKEoX9Q0xpphub5R3P+xw9a26THddUqyvOVqC4JRWV43NYvomkaWnJmy1FBrUkVUqjZl8gP5LkfLcsC7nvIylGKJJ8hdwI7hTOY7VjXDZ/PWjv9PTlcdOkKlcYrEybQ2yiKZ44Q/PWJd5pymn00i0GolzbRMrYUWRs5y+ur1paYlP1ErwDaAWRzUVkrGJn/ShQAamvrSNSEd25ftlFGOFQj7G7oDh9cN6Hf6upDVmXtugl5rwSDx+mzEkka2lBVpR+27UxKUtSM8Y04x8brEblmo8/N5o5vTno6cYy1dTMrlUmMbM1ThG39vw/lWGQp3mjo6QpW8bmre2UfJ+ltqliEdzbZiqVLoQl56u5hu3eOP6t23IIjGHuvaSyUoWXcRcR1YDLyQzGrAN0i2w3ZefdY6W7piMpQXeRfe2ASMcFSrH4Q4AFeS33fda0HcsycWoHi7cYi7bAzWa23gSumjtP6o60SyP9SVyZRKZVbbn/Vp+VeeyjGUYSm6mpWBdocI3F5uvW7NYa66GrpQ+wI2RIEjAxiBICOQ3oYv0vuhFO67bUnu+pE1Bs0jfhed1NXHaZkV8BTfQh2kPP+oXDZTRbUpXG5kdz95uuuAOne57bS011JeEn2EZMviUdt85+1eTPJ1hY3/TJ6UrSUo5iYzTtr3Eu3O4PxaqX0Q1b0inUjTLUZSHP27Yx5iERyBx1uUJsSO7SJIwJkCXBUpETMTINxPXNL0WWvpxNu4mRDfJ+60Fo5V3Tfkzk65+tDTnF+nGsDFaXxWpTMEiSXXuouOpGO60TSCCxmNOJRL3O21jG2XFES+bajmtfT1GE71yVSCMVkRxG0iRGm/WOLu06zoaCRjM0py8hZyjFjFo2xB9xECoiNmDPQo1Bi5lF4hLdKfkhZFlxjkfVfHVRW/0zt2pKSlLdhMN+9wpUeLW+KqTjpTVnDwd0tNkVzudRbzKVF4vxo5v8dNz0tPxdrHyQ+6UZ5bo+4hnKBiI4voGp3DFlJNkU2rAY49hGTuzeQ9PPQhu30MG+pEfndEmu53RNpvlbVjiqrN9E0ZXumxnLx8Jbti/msVh+LI/PSGhud0vtjeGRseWoxvK4L/t05tnBkMCVhgjO2+PtX5Swr84KLxwiMe7oDUdOUvbGOoj/cinHU66/Za7CBECi+cuVbv6pd83Rz1Oq9S1807VfURvF/H+/XW7btrdphFuViY/w2CP5H+2OlNFAMZ5Eqn49evx89dHtdaL/wBSTC7FibnP+KOCJk+P7vXbqvw6Uzq9rtjZJiOKJMmj5sGn0FYP9Ry7eT5y82VbCMiy7V24eL+OejGo8bWniVG6g5a937/HrprS7mE4ytuNXIAW6q1bc+81g5565e7GCejo/bLygpbdr88/sbar4+Keuz/R2kxHV5pzQ4wYqXOX+fVdF0V2O2KMi4ac9QD/ADYE2ywnGbDPPQJqSvHjIjKox8ZLQXWJW1ePl6zee4TU0Z6m0npyjCUdsZRbgGcWFvvh5fXRodlAiwnr1uVZDxVFKUvCIY4x1Xa6c0DV1gUNsJM3Ul/E045oj8BfRNPSlFI6OiabtBJSgRbN1MhW6U9+8460Fd7oRfHR0o4RZbs5sisXdtWA+KXcvVZL3etGMYnhFko+W7FLgKZe2r3Zfk6U0JQ0Wf1LNSiwraNU27c0cVV2Ob6Joa0dSMNWcW1++JhXcgzbqOXhW7zmhIfYxN0tOZsdXyZajImotXCLd22Bdsvz10ITNpcZTJY3yrYx4Xa0MVjRGyJtjhrONaUrjIjEiJu24gUMtsduWOW6uwkhXWzv9TTaxKGCMQBdzjcbvEAfF8kJegepAakNOrRjpxCRH7k9sjbgBxdbS0tTJNHSi6YQJyiNhGKxLPaHjtoKBcc29IaPdakXUZxNjR9TxJtmN0kkEDPi1wVaL05Pup4+6MQ27rZRGxIY/iPAuPniqaloM98ZbolVU6UZeKpGmqKzfsz7IE4aepANLeDuBWRV1SPJdV+XnPSMtaUpSJVk3MjbG41cfvfFIo+VbeKfTPb3mOlsjRFRKZRurdzc+Zfht4FOrE13f1IXIGcZXURuHjL/ADOTd/ql5CL0af6butntmpUom71z6bkL745Uuuh9oa0ZtzGU4vku+cQrxI7S097apli+l3QN9UQ1JKRjbuLlziS01WT/ABV6OomoxjEkQhptfdGVxORqS1wWertaOBXT7dl5MYRzHaBcY2ObKKMxI+9vHzjS0owiqGKCXjKMN18+5SrakY7pSarFU3t3Q1BmG3KH3XTRYgSSijiv5CWC9rrQZTdxKqK+ypUSI2POUoVDHB0DU02LGUl3Klx3NCRNkeaWzNt0vp6zpau2L9SUZ0SjLbplkP42/c0jWQ5HocNaDti/09POxlG7ZehFz+FfdVz0A128HU3wNKRUdstxKEpbSuSVbduxDhb4oHRNaBraX9OMSvhtFxgifw/5el+67yzw3kndcnEjKXIF3Fkqk2rYV0LvTWjvlEm6dA6ZGlSrX5jdZOM/IdXKVqTSM5SWO7MZak9nMmOS7V9ODwy+S9NmoQhGO/fCQf8ATRZ3aEa8ttq4/Hqr5+jD6mp/VJKpGBimWFdqUbYvt/ef2LORqTdPQlKNH3GpREfLb6OXPK7DAHShp6U5K/T0yUY075NNEndqFru31jLgxfGdfTlFlGcjycNXaV4EShk4baeX2HQNHW0jR09KWrGV2FEtzhHhT17/AMTnFKUe409KUSYGp9w2znYycFjuZ1/L/h4LEe7jYbnUq4mS44utscL4tFK/2z1nfvfqS8gbl5RIGfUrrBWLy/36h+n6dMjQ3yeIxmRIpiwsU2oWKFfm+prakSXjXq90vGFVwcr81+Pm01By7xJbmMYnMYxUdRx+0TaGDGcH8dC0pg+QFlu7NN+iOAv1YrV/lrT16cwkWtNbR8bx7tKcv80HVd5qEjGnJL8bR+OfKPlT6v8A36NAet22nbc9v4t/1498/wB/XU6ZOwk5/wCXn/6JS/3rL1OnhrHh+zhXzfovD+LTD/8AHXQgpgochYEXHN1a/HS+mmd65OMCfiMeLx93/wBXdE1C9gIRuiVwf/MPi1xnD1vqpou+USgYlLVYl7Sy2sf9uOOndSLGNkiEkqoRNlFXLUlLG7A1Qj0n9TBBIK1dDF3VTiNbs/mn4+NQ0NgbWcGTuoV4UEL/AHPD6+esMux/zMSLnViRjVw3MpXG2yzmOTFA8Jnoeiw0twJomza3HdL9thH6nNgO2h/m+kNjpUUwlJvcO/e5y3Wfjnj3z032zqTk+DIxZqSGfwLJp4pr+eegL7kjOcYRjKErfHMYonMj1H3WflzlJr9pCLt1Zlyv7ZZocYSjA+SlXddbl3+48pR0tlSQ9Z4SimroM3L0dTs9Qwk4sCsSlGMWheVz6z/m6UwSIEYn05XbsNq1b9zt2vP5KY3TVM6Pbzlqx3SdzyRiyYnNZ4MXfHrya6XmxZTlp00340SMNyZomE/cuWqy9NaWjLUNhqkYyznc2YvhiEYsS5OEM0Y6vKjPb6urJ+lBcPm7Q3ZJO3LftsyUn5izFjK2EZwnt2xjYM8BTBSomyIbr+1M1Qn23bG6O6cGOnI2m6pJX7ckKV/w52nN30d1vqpGo6QZlECUxHxIyuAyut1kZOBU4WldxujpMd09+Gw8p2F0jYXRRiz5U6X7eUtPUns1HeQyz8ojJFYjaSC+MqRG+Rrv9sFlMmjGIIW4yRhEjVc+LY5x1zdfWlOX7pNWwjW4wIo+O09buNvHF0HYXuu52wjKIBq3TL3KzNxDbCzIEfWK61Dt9SU5TY6bOwZFK8WhKTJCW4Fv7LU8ty+poyZ6k4SlqSkRPKtsUL3W2bs2RpT10lr6FMdPTnskfdVBGNl1WWVnvdz/AD04nQe50pSk6BVqMY4iw8S+A2VVkRG48dNPdQjCROJqak02m5bWVRtMOMvNZf210hp99OdR1JgbbteCghHcZL/HrOKHrZpRiGyUnyQ0yTtlhwu6LfiY/NJS9VLpxJaZCVT5IxI7TTJSxbRuk+2/ltrpfU0dPdCMI6kZstyym7mIBwSq3c1Lj+KOsRkvlp2RIu/JUljRVyqwftL+0u7ejJLw1IShHdcJag7UqbgESuEvIAtJ1Ev9WG5sMFxIjuXFZzNo90c/nLEJbJREjnGBnL52uJAbL8abtOMi52v3EpLHcm2O5x7wFuFMZ/Jz0xLUnpSlCNQI+tPdKXGIWPBfCn8FdFZY1dPUntlKU53MYxhGpxbWogINpVpmImcxuGtqbl1ZMWQJdtY4WxZH24x4/GTE/wBV8RjqbvHbKso58Y52ipdRxzynSU9zqBOM2fwre1cSB2x/lxz89OVBdx3tTV8vDaSjTd1wuRTdlv8Aig6mjHT8p39wkiGGX3Yli9ueVr1nHSPcTbWMZMRwYat4zwlHPxf4XdHt2TDIStXKRK9iZxbj8SrqvDOta3ZMV2aIgkSbQ3jdQnrg/BH5roejOLIIVvjcfKW7O2qibZEr/n4//cWHbyXdHV4dwMrAjWLOVUq+KzVYDNiRTUCxb+n5T4ouay8aZY5bv31GMfX84ynGUIjAkWl8WEjO3L+KSuem5/qKQYbWNbaknkRC8YoVDGPT0l3WpGCLNAFZABxdf+ZQjzR/HWO61cQiOSTfjwgYZVd08/P+9moxL9TnOW3UxAqzB8cL/Hoz/wBj6etCVEkkNMrDEaFCwL+6xu/+/L1NDV1DeS2QDP1ELyBIjm7qq5uv5HO0jI04WEhkyp2ZiF4dwyMbk59W11e3hYzPT1JrIdalx/UmY4KKQK4B46nTGrDuL4lp/wCW4tf3+qfz/fqdHuvyXF09eNGb/PJbykb5t4+c9Py0otpqSmyzvlGMrrNIjU8/xT8nXO0X7LAzlwI2vv3+XjH8ddWEoCz3yhBRWLuWmQ1MqT8/jOfh6mgzSxujOMvX+HaUZjbRmzHu+j93uj92xgBYau/Ukri47t23Jd0UPHCaHbs1jGJMu1kwdS643nGHIo54a6rte2gmw3QlGZtgBFXgcxWQ2P4xa2XnWR5S0t4EZMwyEdlr6D17N15L6c7YZae7UsAUYkGF0WxwWNcit8yPYu2DTK1Z/WEagEiJg+yioNsb3bZeMa5bR1ex8mU7GRglabS3cl/Nl/8A0siHdVlHbui1XMiADFu3N3jP/e+q0CO+SBpu6ziW7OIxhK40NrhyXzVKkRmaju1AoGd/931Z6/wGRrpr6GlCW5SBQsZai55wcx3PypUpPwDmDkTU1YUm4IiEqszWQA4M8ZX2cdVDudK6frEXlSrq0CN0NnvPrm+iwkSj5T3Fbd3j5HqO4N0/QNW0W80xDsZapt+hiuCJKShyzppbUjH/AFaes8eUQn2ZKXlKPuJtYsfj0bfTb/b8DJoyI6emxICgzmSJseHGNMj/AJbcEuFroEu0cx3/AECOKne1yieJyZt/8uEb66Ha6gJvWUTT+IQD4pC+Pe6+MnTpVLsGKyjuG0j51FOc1PdupPE+OHrmy1t26OnLcrctRhmjxIZJRwlfFfly1eixg6emTjJ3WeG0cOaZMBVC0+PfXrv+Gv8Ah2M5Q1t+rHSjlhmKtbeMJV/c5ea66SW3Djz3Z/8ACPea1sCelbFtQjMlLI4jcomcXncWvXeh/wD4/hI/qa8pys3sTkhW43c0vqv+xXtNOfiANKbb9lcsv3Nf4Tj1jKmtraQH9O6QhGL9zcW1AyLnn5zWO86I3OmR5nV/4F7XUnHbGenskxiSlKT75uz1dlNNXxXmP1f/AIZn2UR1ZmpGcn7SW+LcY3p/4cCoinFyuuvoZ3ARA3E2xHF3LnOaxwenOTM09LUkzHUWPnUNu12sSoXuyKbtxV3E6b0SrI+T9j28ZkWMtXir381IwF5JNFes1x10Y9vpxr6juAu5SjGgkm+qWwKp3LtPXXpv+KP+EvqaOtq6MTT1NsagEYxxtGOKKVM/5WuXrxENx9T6rv8A6l+GdrdWPG5qg4q/mzh1dNjNmOn2mtCEZEVgKktpOUiNcR3JclOD2lXl6H2mrGSyrbbIY/TJXVlMmglVY/j+egaPc60B+lGEFjLc1HbkpJNjKSYZPoS80Cl3fiSd04lg28p5XXBeX02mchywHu81oXHT0yOnIL58gkequri5X1WKz1y9PWzKWpHdjbtnKrwwsRfLEr/Mnq46s5xSMy5FIeMbSO6keMBu+BcdMGjJhLaadft3e+ABzceHcGccY6ezNIurZD/LPj9vrLzmqPWAP4HrartuvIMhd8O3Lzfzi8Z6PrqbbqZWaQltyeO6X24orPHWtJa3S0yFcWYMG19nOfnyOlBf8xcWM8bT7ZRKC5NYxl5/jqdvrItrE4qRLa15EQM2OfjHQe6lLayVmemOI3z8Jtaxx7/g0aK6bcbRFayHDVcAXZ7/ALdWQCTjvrFVHH2g+qRvAZ3FfzjoOppyrxGTtBhtFWnGPXvPqNc0J9DtSUGpAH25GScxJNoiPv8Avz1fbdrGJuvT3ixHfIiVtEc7WJUsgj88UbED2HZQnnWnKEUWixZDg/Ne/wD69daGdoMJPozEAdpaJKINByrXWuz09Ra1KfEXbS7XJHAGZJg9Sfiuku+7md1GJFixqEQkHwQpQrxkZXN3dUXkn46Z/wD9IfmtlX75i+/z1OkmWm/+BN9XLVpxjIbvjm2+ep0Z+8NON20gb3SlHIOYwyUt4p49hxjo8dKyU5Qm23uaY0fMWPDVejH+mPoxSGyNVi6WD/ZvPpKy/gt6P6b2c5F/1mJbGTGYy/8A04gsYxq7itUPzfW7TW+yIVZ9Npwunv2lW7SUjd7Ntn9w6x3+k1H6k4PDK/pw2wppBRbLxXowhfR9DspSjKRDTq2reLaMyuOf/bHRNXgjJltjao8fGbuNcsvX4TrGsme3D6cd+nGOTKyj9OICXUq9Xto/v1X6hDVhZUzTsbnL70LJFphK/NheXpbuoxlIlOXPDFqf8yzYL75xfzRNWMpzqOojL4huxEo2yk0euKc2tCdUBF0ZEpBBMGHO2j88CfP4P5KQ3KMdnl5SgRvOP49Ln5613enMDcjCQXKLJ/NMqpaDi7xnNANTSnL7RhHG4Vlu/MX2WJy+88dMTesn1AjGwQcVWHmL9pZ/v88s913niyI7iZ8UMeKI7aBMe7o+a6V0KJfTNM1I1ch86witHGWuLz+Xpr6GwlJkMMDsrTeB2WpS+q5bpXC2RD7zU2aWgy0yIbPpskv3HzqJwrLbzflg6z3rHRY6erqw1TUiLC1i5alKQzL8Xlc1jjoE+6khLTgLvC72Sv3ER27hk8tGcXb0PtOzlK36xqr5T+jJ0yGftKgMS3KctZL61/Jdz9I1jUmam2EfMIEnb6pml1ITPMfRSY69t+ndoFsdsoVN1BE8vZVc1iq4jXXi/wDg7Q0YrcmGpdaZIuYIF0XQc2/4rz17PX15ixjBapupbTkGV0rkxRe1x6PR6UmbGocdeOom7azq912Quiqu7scAfH8qz1JQ0rJ3LdUSEWMa4C5OFiUv5uusamhKe8dTUoU4baeRAuvy++eToGj+nMSMp7okQpksqq6UMMgf28t8th0aM9poWktWMmQcXYSldW8LtHLXK+zqtR2SKnFuipNeUhQo5xbZn1SdEdaTbtXDt3RY/wD8ivUf9brpXtP0zaXqbYK5Aomoe73NZjlLozjoLU++NWxd0cGz9uGIEnnDSnyhnrxn/Evb/T1ljDUFjGqqPtylqS/NcrzXXvt0NPbpmkTduaSl9RDj/E0fF/HXj/8AjjWXU0YwIx047rIyaZl1Ez/hMFZW8tPXP1JvSOrs8hLV1JupGRtiRYz+2TDa7iXKsrL9+/WOn/8AlG1sImmSaSgCO543bb2xxfJmuhy7IN7Ce5+LSbgjga3l7jFJukfwKUiSykgkrTHkiBxyG7J+XOevNXMzrampqR3GS/K6uTv2hE4rdi+MS556W1u1kgR1KkhFtshHE2gLiLyHBEx0z33fS4dqRtY+UaOOMWAes2NXb0nKW2E5SlECokz4LR2xwC7X1x+MkFCN+7d40y2lMasPUhOXiKHP46ktSe73CB/clSjItwIDzWfhrpLThEd0gnnnc4X5pfRl/PzXT/3FQkS+AN23PJL18Vkz1qhTrIyHUCJLBt3mfzuoKXP59X1enqXKeQwfJLxG6fmWDGOes62uIfUHn7isYrL/AOyFZ+XpfT7YnKDtht1M+95/HBWG+MXijIo3qampJfqZHLJYm7NBKl9237yWX1Xc6cHdKRWTbEzfsEqy+f8A2x0wb5UMJxDBdZfncAcya/8AbrHd6FEbiVJI+HLVZfdPHp5r3VqV2ujyzPFj68htBxIyMVL4zyV0TW7easnfKJnkdwOdtNRjV5/BnHVb4k5XKJE/bLcHFR8xx5V/6eOXo0u3lTII1tRGTGUS+PHCkUct+P8AZzqBNDU9aRL8s52/6SDqdb7vvNMnIU5f3h/sSx1OtyVpz3SLlEdxizaQpxy8vPGHjrrylIjE3RfFJeLHUKxRVSvGGUpDmg46R7bVYyZTYsQOLqV/cSlySH/Z5K6f/T+5hkAiYdrqSCOQ3BtHIJlX+feaWTT9G7UH90WvVBOqZf4fVtci3Xc9qabQwnWAqciWAzC9q/xnFZ9ldXTjqbWybTL60mYX9yTj4h5fa559tdGO03+EJzI485QixCJhjIW9z7qqttejkF49jLxlPU2EpNR2xFZcUDiT6wOH56rtdTUhqSIQC4pJaKtus+/zx/F30aM5RgENkqG9swlMHJuWKljfK/n0pq6u/aEIRUuVK5urpZC08VZnHxruBP1TvJXHbOWpqSjggRmV8WFgN5q+MZvpbUhrSI1GVRvc0u3F7WVRqil/GeeGtH9OIy36c4bsf9R2RtwlFuEcR4xzlF9mtWyMtOuIx01ZDflsIih7bQb6ZJ4K568ZEYmlcYeKEiN16apq8U24/Lbk/wBPkEa09TSz4LjU9XKEiUimq8Qw3+RbTj25mcyXkE/JpYxCvAtjfBhPxz0KWpOakYOpeFWgrNMrGUvkHN811Yj2kMtQn/TjHTMLVeiowC7p5b/tz1nv9b6ktrKU5A4hHbEzutCuMLJ/FFV1JdtrQTTE1MLKvFKztyxuRlfeMfIxpfp0zTZ6sA04mIxZGm/+bUMHwDfv3nqg5b/4Y0Dt9U+p/UZqWikSeFWTFxm8Xzwc/SdH9W0tPT8SQRv2rgM5lV0fN/h46+Uy7zBI1ZAfZBEqnbLdIjg5jQ5Xgz17v9D7nT1oacYkZ6nnK/WXaS21X2+345teu/p9XitdNO+TCMSai7SIbaOb3eueXm1/lzWjUds9WCr933UN14tFBTdHS+pqtUsYy3eVz/JYceTLFHlisX0LQ7SBTdsOARmpQ08FL+2vXNddm1w7nxmQ01nX7ClAFN3iSVsDAWuTnWh2upqItRk6YtLJY8kaqmDufk8avjos9eeokY6FTZlKJnjLg2n+l8cdH1ofTvTZVdRKRUN01XHr/wB+gkpdlr3O9fT9m6pXEdtyvkknx6fz14j9X70lOOkI77F0922ij7aNkX7v/wBzecddz9Z/W56ULgC6lGmI0u61flq7XBj+OvHdpp6W7fqLKajN8pM18j3Go0xQv5MFdcvV6pmM1WjBiz+oLIFZbR4SjdIugLfz/boWnCO03Sdwyff2lo5xdjSU0X66J3Xb1I3DVb9hDygUMiQWR5JJd49ZoXdfSdupLdGU47oe4oGNti2l/I1/rwYwOGiOpOa5K2hciRWBBEWjDXPGbanKcYwZx2m5q0Ti+K9CeMuH+OtS0lZTzprxIiyZKcbgHmTUviuOhT0yMIXJYBzhkc340Lh5/j8XM2A6Xaw3WRnTzG7vHLL/ANPH+ntYhG1jG6C5K1KuKBtv+Wq/PUjASRC48eX7KaxY3G84pvP93NDVjpqRC2S2pMC/WLImKvn3VX1WgDV0T+kuptGIyjR4xy85CZWOPiq5D/zLCe+Dqasq8fMpx+RdpG6qh/GQ3CcnEqbMxCRYf2obQ/24rpYCVylEi0+PlFqzndcZFpbH/X4pPktaGtGSkt3k5GQMsUkXaEhv+arJk6IwjKLtlPYq3KKSjVFXlcq0rzdvWu30iMJSlIjasokbjFiosstDjJXTfYxNI018jUtAMO4QjR+1z88B7wX6WAoSkS1IkgaZS2yi5k25cjja5DPrpw1dGEYSG5o4VlGN5ZBwfFGQS+a6Hqa2lqS0w0bE8pEfGMa4FKBlWcXd3aHV6cQd2juGXpuZaKl3Z8N2LeAx0UmtP9U7eIEo5ObKf9GQhXFhiup1Wn3WlQSCKYSptVjmMWL/ACdX1n2nHH0e5Zn/AFNOW6bXgKYjTf3DKm0+HD03qw152wYadAOrpmH2s6LvMc0ZpXoXa9hWhCemulJ/cv07Gt0RLwB+6vePhjVQi2Jqy8oYanhPBcTpbab8vQ4b9NVOyjKelqTdffySZBLdWLky+C8cH8p0f6s5whGMN2i5ZVhyDFkxqItfDeM29Y7PQnB3mlHTgr5DHTlLLy7hQxV2l/z0TRnKUrhFiBXiIGONOZFlX9+eoHJJH7BjimMVTP7UHBZ+P7+PXN77uYhtKhqWCxP71n4rlXC44639VjJlOcoxMc7WuI5+6srdGf8AcXcsCqZVX9OcoUUUyiXduJXK5c/k6IyGaO1XwlqUrGQTY5Occ0jePinpyf6lqktMDSFjl0tOcJMaeUle0flP4KHrMO4saqUb8IpJIIZnRMit2spFfks6VFN0pi6kuI6gF/m7JWbfRjxM5Otwi3p7GpVI5ltky1Lzn7g5/jh928/W7ueIRjK0aLoHCsxziqrnD/c0u5qAlyk80yNOBarJstvFNx9AcdO6OsAMNP6kld3iadEgPigwNbaazfVnygtOU2cYan9OKY/8MlWL+lJ3LxgAyYz013EJRIxJzc1Jlq/aVlIRYxWrxmrMnpF05bpSmDRUqLkGK2kfFv5oq/5Ap+mQ2+ctSTP0MSKXd44Nxy0fJh6cTpapDUWLWxP3TWwLpyhUReHkPW3oPbdwaUtTVjv0okWrq4K+IKlyakDzcvtx1yI6k47Ybt26VwDDll5LIDkrc+rzzRQhEZSGEY8mJSraVaNRGom1kYG/XVOKXrf039a08xG9gFzDxuyJhlzyyr1/mx6ztdbt3ZsY5UjtvAVNkq5/3+49RevkPbaGlJZSlrR3PiMfGRVVFS+Gvgoy5o05yjqmno3pI3sJCQuNZltSSC2eiPI9d/8AJ4plx9Rf1qEdKUosXFW2yQUwF4DN81muvNd9/wAT6jqT0IBHUFJP7azKlvhjERwZcma8nrfo8pLPvZM2JjYxlYyqlW845/GeOod3p3P6bLdGMRm1YUqUB41EAfRHmuq+pPC9zqdzGcpznqRnBozLUu7hiMHaUVZZdnujKUtJ1ZXLEZO7M87SLbiN7hqzgz8nQJL/AFFn9SSW+Qy5upN4UFf9KKOg9zpwht2rHdKtn3acwMsoxq6puxrPNPXG83Q3r6ukzpGA0CXiSCy5ST5/ku65DpmOtsujdtPulC9uY+LZ/EcmNv5XrR2zLUl9RHwqJtIwPs+7yViFHrjiuhz0Zyu9SUTbc2iWRJyCqWjH/dMdZtAs56O6LrH1L5hKkftgG4fdTwXz/boXcy0xuUI4kKwlSXsOf8uI1+DOOq0J6NDBpouyBJk4iRsrGA2iruznC2pppgk1bbhVou6orHx/GOrAxP8AU5G7dpx2rloiNKl5pOeQ/N9X2nb6YbharxhzKvxXsI1/Pu+hdn3dEhbnwJHm8yvm6F+Ky4tQmjqVJ2kVD77/ABn7bjGs+sU5Omz4Gsf8pOW7ZI0yDtmrZKXFUIRyI046N3ek35MZLnxNoeKm0cfaxz+OoRjCEY7fJnuYhHNiRl4/t9nzfQ59vuTZcXGQV9+79ey/X5wJntpGlKcSdtJwMUu8/NHjf5/OGezZ/wCEk7N1DdSlcSOWlt3FYKj8X0rq9uOsRR9RfHKfxfFgZx0XuO+2MQiVGKE6zmjjjyjh/LfLi7iV149xFiy1ZxqxkRSLNlaCP7QiZ+HAAPQjXsrR1LZFO6O0GSeMEtvPBVWZ+RauvKM1lBhUCO45lm5MS+d3sc0cV1qHbykktQ2wu5EHFO6XDkbov3gvC9YzGl6veSioxhJOZUovvK3V9X05pazECAETglCNh8POep0cF5x0CBuq7ElJWMZXWAV3ToGsJeHHR1K3QnHSiNpKUV3f4tuyoFoV+bp6S7TW0yt8Ypuw7lit5MlZLf8Aenrr9n20ZspM9Pf+3eTKu/tgCrl8QPxY110pDhOyVJuc/wBOcp8Ibp7JfusB/wDnp3ttXcO6eyIG+VeSnERumn5fVV1R2f0PpSjC5bsakoyTkzK5R8Tj9tt+3rGt3rOWyFEhshJnO/J9SWQmD4fxbWLngU920BlJNKM3gdZYsjPGpFKaFDHH+s7jtowiE+21YRmlxKkavCVJyLgzLBn8dJT0IkklJraU7mcs8gz4MPppEo56BCMNNnvZSi0TqRe6gzp4Fuvv/mqcsWs91KW3ZIho6ci4gx3BHiVXciP8U2fbnqv0/bKU5EJWUXdSI8ZdtF3jIFv5etRgRd+mDu8RlueeQIyViWZK5MdNdxJ2m0WF7vchlVctMabldL84C9bwmJxLUl4A3tjukt/a1sifgV/vnpLQ1oSlKVyvIwFL49FSzfB8Ljp7V7eqIAJy0VbyWYljO3gv+/W59jU/t37sgrDaWPlcW+XFL8filQHdw+pHTnrJCP7HYQlJ/EqWnH3OD1jINT9Lk06cfqT+6PlGUY+y6tcJR7M+npnQ1GbIjqEI7fKEbb5Ew08mblYz4ydH09KelpynCGoN0VtDBH/MsS2v9cPPTuItPQ1WH0/J1FCSD6wR3F4zaUXg99czV0NGDRC1xHYTZSxHNrmyQ1HH/frsRWiOmzQo981aAGTdR6LxfrpKWtPfIuerqMfKVR2x+I3fkfb4u2qqunppa7OHnKT9PaF+L/VnUZc6k7IRiFe/jLnqtSMJbXdEcbKlY+Jk23tGnO0wHS3a+Uo75xYnjLcSNrbhjB+c5Q/0pPDV0pynqS1pRIm2LSuSpM2OVeKFzdsQy3unSpoN22DeIvlJ8GIxligJOX9y+xV9DWjLABps0jQ7vmyafh+LqqxXSUDT1pbTeRKZkQ2RhjduSb9yfPyfFHh3enqZfwb4lR2h9oMeBeUrjNN9GJDS0ovhGUvuqO6MWwVLf2WVVUVlyvV9roa8pSWR+7EEI4+ZDXHGTB0DW77t7nC5sRCUx2s9pkMhW6qu6zgKo2p2zMdSOpsxHERlGi0SUnIWK5bP4epMEiMpx1BlMRjp3uHJTKs4mXta9V8dEjCP/Ul/TkxjYM2ndbe4XO1wLyfPS3a6+mxlGLujLaO+LZfzKOLau6Pd0Gd9xqCiX4hdntQySc5rBVttOaKBY6v9OM/suO0niDt8RjFv1nj/ACjfPQIdjGCahOZmqeCXMbfRd4c+v5e7/UjPTDUlKfqpSlGZUVPEuNWlZTlwmcT7wNP+ppAtbNs54LHfIbbopCsSeRrq1AS0tOF6QSc+ygfcby8X/wB74rOjpESTDm6qgl5ei/YV/vjrXeaKG5nFAqRCKQXLY4IyvKGPt5XO46OmG7dgiKlj/wCVHGRIj6SPN31msVvRjBpkzopFKxHBVcxAMGMcZ6X+lL6c9RGd8MfcLsil5fEChQHIodXHt9XUZT+tt0kiu+RaftsQDcN/7Z6V1e6nlD9yAKNWiBlwcfwdMlPYxNjGAysbXUboH1Xi0Htzb8XXQNSl8woPK0Rxf9rD3/2x1uHcvhH6aSQI/tlbVN+l+fiut6uiQJaly042AgU4tu/hXCYuvWQHIaWnKmnfPUky5Sv7juD8Ul/HGtfTiZ1NWPl9oMcvB925cZI5/JydLdt2UhJk0+qMiBK9g8qF2UIAqKXxm+30llGepKkDYkMVEYxj/lkZPH4556M+2jOj24RCWjGScyIYX+xX+mOp092JKUBgRnHNS2Rzlv8Aa+76nRlDi/pHcSjGcYakauliVVXV7jkzUrjT+Oj6GvCTqE7FDDCKyWwplFX+ZIPxXXHs23GEiLWLgR/nY/n9xnP9nqw1Y6QkUritNbVvG1tVbL5zWOOtV0Mdzp6UV+mTqyitkXbmuNsi9xRXPSmnpyd8Q1NMJWQjBItn23t3HjTm/wA/PRu6uaEtSWmVmJLcsl43fbVV/vdJ012q7ajqWvjUpEp8fb4ohWV/7PJGWNXU0YxB8tSTtC4uHFEWDsawyc5Hc11zJR040kNQizA3RdhVMiVTslxR7+M310JxCRORAzQRN+oL600GuPdc3l6blDWYMyUmpC7pVO0zti6jGRVYKecXnrUqwlo6Q6m8d45Yx1PGPBT88xPjPL1O973T0eWP1LsjKBGV0BEaNp/5FCy85Wo9vp6ZGUtzJftWG09FEZzbGlvFpXHQIfqQXp6c6im6TuuNt1XiW/tLtOSuicoTTxcoS0123zKYW81e8A8hlV56xryZx2wN2fuYxN7f7lvbE9G14y3XTOt3pGZp/TVMW7i1xf05ybk3UUAXH8Y7aUZNsZRdyYgxknsZAG6/UZHPvB1faB/VZyY7FUEN3jSRq6krcRjQC184oDo61+OlqwtK+4ZEAtrArZnbfIfnpnR26kpBGCRch/NsZajUXn7ct9G7/wDVr0wgy0wOZSkjVmAHTDA+LtcZ5OmJz9OeompGWrqkbIjZpxlmqhAES65r81jpef6hIbJKQPEEu6qidUhiVZPf+ED6Kb4BIUjZELln4U3Yv8Wss8PQf1bv9KM9mpDy/dOdXaHixjEsLGq9nOOtZ9EDtP1QnTqnhE8NMYslr7kgCvwvH54S6HaR27dNnKMRnHTlDcYxdyVoS28YMN4Ve/jKW7RCM7iJKDJNrXzwDn+c2r1Wl3GuT4j5XkqxX91Prn/0/B1qz4Q8u0RyJLduSRtFSHBt8lutyF0830zoaOtKMnVuOmbt1Sikl3fc8zlbH3VpamOk9DvSU7jpmrOTtHMpS92CKfcSrgxl9tzd6fT0ytOlqahK8tWHiVQ3b+KEupR+nR27p630qRIVubk4EQY5v7rS2VNdb1eyYoSSWlEzFeB5iS2qNgphPzada7zu40R0yUH8WzcFsQa22HF/HquhR7+OpOc5Mb3m37ogFYGrIlPPvn8nKFlrRNj9PRq72acY6kUSoX+3PpObWsMVf9Tm79u9u90i9ibZFEVx43dZ+5xz1vR7bTlcqZajRGW8+ndtZrDUT/Tg6Y0O32sIa0jViFVltx9wcxpwrl9V0bJQFodvMBzK3ErG1BSXKt/tturxeMafbVEJznu5jWngd3+PdYbm1C8Q/wAu5nSJarEiJFvy050RKC5eW64gZGl9Y6GaJMlGLvcQiLu3OIkoty8Ix4cZkGbstDOt2+npkPp6rMFcNSoBqNZyGeF3YaOhRc3KTt4lGUaktlB7WUpIc1Q37bnsghEZ01HT3ZkDjyh40W808ZfRtPuWB4x0t8L2hPBdylFzTaNezxDgOs3sMD1O2gjWrUYyW5P3Rj4u4/dcYv8AeftMVq6JpTjGOm6cPqb4tpwYjJrFSDh9fN9Xq65tfq9vW1WhGRKSG0fzI3J+JFW9Y0NLRnTHyiXTFsicDj7XnHiGOHm0r1u104zjqMdXxBZSkeXgyoh+2UksLkCfGOpHUltmznszmJ4yL2RMv4vGX+xjX/MSUnInYWYuKVLiNUOSWOc82dVDSZMt8/FPAYxnO6T7dx7rJX2OXnq/kAaxL/GMYg7VEGrC2sfnD/crqtXU3S3OjF2x287Y0cQjn0ZrOMYs6NOMyTGMZEiijN14krPx85ttb6zLtdT6co7KhPx+pWfcVpuUQiptjEsk5ydMxT4B1P0s1Hf9CUrDMSZGgoov0Ff26nXS1u3iyb1qfg+lUaxtN0Vxx8YxRR1Os+6/JcXTnuiEZP28Rv5zuvcv+3A3dnTOhpR3sRtgVKLEhHjJU+ZtJmlrjpfT3CsKjKrlW3jFMaujnnniunuzkShMYmpJp3RnGGxL53FSP8oXV/33W6LqygxuSR2xdrOYOeS1wGEq/fOemu20nZtN0dOGnbup09vIhIS6zul8eqOsdn+lkt27SnKMbvTZLBPSlMbMUeN1z07o6upLTlKWwLLlt2lK5E4cOTNDV89YZTtvpb4u1lqf+Hco0R4rbK4qHuXycvWdbuCGnB0bmyiRGmEry7NpUN3Oc8e/TH6b38dKMvozjKoKShU5K+3CBaYaWn0r0n3ECcljp6TJU3S/pxjeWxuUorljV2bsXTZpZl2e7MNSUC72xuNpfhSDIP8AHlR/t0bT7TUdO5TIRhwVsg+v+nGSz/ufxnjJBlun3AylnZIA3XSyimxnLOXaxC656ktZkRiTjADH01TTLyzsvbWWP9j8vIH0dPTI77iRgfdiOtGyrkbZMMcFFrzS9YUi+G1kR++dzLT90mWBPRSt463RQUGmYiStFbuUpR8IEseOZFtbSuo9vo6c/qeGkyEJzGmz0ydzdhizHJ0fyW56IRMxZ8zuOyir4UNu79vk3X9saXaRRmhK8CtSlKRiO4SoxMNPKmTnEew0yMJacSe6Syn5zC3/AAbY1L8ZS/4es6u6c2UYpQ+UYH1Aj5SaJPuNeNLwZu4FY9jpQqcHUZSy3ZGOKGTmQNmKOeDqdu6cWc5Cyj4kv8Dl/fOHiXmv/bGe17ibLay/pxuTLUvMn9qyi2+/IKaPx0PvNYgQg6cYRyz2zxOOQKSkJe4v/v1vncI+p3+mwjFLnKrJUxLWbqIR8qMm6kv3b0CE9LVkjrSWcnZIbShABP8Ap5+Qxf4F+11C40RZUrs0opbjyklbY28PNPPWT9PjKt2ppu8RqIyqllFMbTAXZm6SvLWRHNbTYRlhYDUYaepHZ+IkygNuNhjLd29CdbEYSiabC5TqyItxYRhU2rcylyULnC2l26AaepsGkNudpZcdOmP3E0kN1gZZtvQ7DU042kZawWRmhqRj6bSLlupN1fGXqLX6nqxlSQluj/hpiLnd44cXyK1Vuesdp2+nPOefe2FualJECNpYpd/3bnBNisdSSR8pEkwEqRu0cbgarHNu+6+lsNpKUdo+E4R38lRiRXlyhFc2cXmhWrq6k5fTlt07t3Td1wEutuB/nJuAob6r/lyMCUURF+oh/msfJasOBjdZx0LQIyZML8rbm1jF/szxWEzLgLenO31GBC9Jh/TNvirEE8hahLObq88tdF4ZxNDQ8Qb0t1Yp3TqOOJHAyyfP56ke2h/0osWkvlnqNgoN0OcyXgNt9L9xHbM+00yVMxgRlguJEijfDtx1Wr3EtMuJcZUbE8DdEIoUR2keLKrP8GVKj3LJlpwdiv7vKmPP3ufQPNHrjoHbdxCGpObJJZPujuVTIUBJb4eP7I1BlKIC3Gt05xkacuSsNRIpKRh9YszrtdHV0y47NK6CSObJO6JqafC8B7Hk5Qr6opGAhEtvT590q1xEC8GGhroWsGnJnINXUvBIUtbEJO54H2WH8dLauthgb3cltXGUYrcnDWUMUc4z0bs4QlPdKeIxZRMQyZGU8Torj/SuejEBpaXDLdZL9htFyrMI3dFVjlb+b0opK5XKq8BbT2DLyWlcN59dZnrE9SL9TmiLVN2Eim/qHObv+een4d5LUXT0TTXTvMpbZVtlJcnHjl45zlem6oz+makI6k5M5Rb+2EWLGh2jb90r3qcV7voml3pKhhJUqEYrxe3y2lkrHijgq8qTCQhmM5BVMWLw2e2JZlPjN5ep+n6cdKEb1o6jWAkxFv8AyWoEo5f989ZpB+rqanm6bn8zj+ONx/8Anqda1e6La1IAYpbSsfulf+vU6P6TlQ7SIf1f6cOQkNSfnbGXP5zydNz1iNH1GMKK2zPqV6aLs95Pn+3Ojo7l2YXLuJ+hQqMX1fz8+np2WGrjuskpHx3SC2OpZ7q8meC+ttme2nIqKG3asYsZb6RG6wXGi/hv4eulq6MVHV3RcbSayhIuj6daskoTDuyPoUmnLP8A4wMqucyYWXLZDm2zyli/ec1296rN026a3Mf8A2yl90eP9jAdY1k53WpTclQwDqbSqeFCQYD1g5OOuZGWrqurKf0+4gAx05WrS146Z9vJ42oheeuh2cdScpVJcxFt1TO0KYyQPK7QMfz0HvfGe2ovkyYRoZOS5at4CTXoxxWOqcVAGjvVNIWMmm9U+mbmjNftM8/26zDUSW2JHbafTjqXKeVJLG5saItOH+emtaP1CQTn9SBFTMg97U3bpgsctnHS+r2j2zuT+qmGMKq48jaNNf4n8o9a2IR05b7+ky04FNMI6QubmRWp141Sc88DOv8AU3y2xjGz90nx4tf2xsfx/d6R1TZLTNTTBjHwK1YIVhZQAY/mhu8rZ013+sxkMtKJk8mKoyCULuNybeLsxnNdBQ7CGnqYQ08bRd+/CVvnG1/8oF8vIkj2+pqjqGlKo0boyqRHFXHdIKLyfGDnpaGm/U/qSizoEi7tQvLJanyPyuFv0Z1+7uKz27If9NlFRkX/AJ9obvd5Sy+ekIaMZuxlLbpoxZyGbea2jIZLeKvixpOsanarLbQ+RuJS+pxeyLLaK3+0jeHOdzuJq60N8pixPE05SCl8vuPtfS/OUL6U7vT1GmYSut5CURPe1SpSx+IYHKZ6YRO+/S4af/T0vqc7lvnMvJZWFF2RrL85W+ppbdkN/wBTbmJ9r/lr75wurxgHK5632uprXM09KOjG/KdISqvm9yHsAa9XXWO3196uYB91C5lX+FsgFYZGWs9aSa5qbopMYWXet4SpwrR5PkhXEXi+s6WlDxlPR1NOF+c5RslKsJGjkv8AGfdHRXtye6C6moxCUf3SapkFG0u+UtazmusQ7XUElrxNOQEvKdSjealulVUXtKGnDwWpfbRjOW7bvvyYkZK+vPBHZxgPj+SQ04KRNGLIW50LYck/F5PmuaOmHWNTUjujDZdkosYS9clRIyFOFzjPomr3Ubdu8v7SE/XNRaFMez+R6zaKW7eREQHR5uWxJyf8O/2Z4W/8tHSpCEosZakYylh1K+pKuGJKbtJc+Janx612+pO2dyxcokTcr+dzWBu/dVR032ncasoyNeEI73bvnshUZbXybulDxV499W4gteOnKenGevt2gjpyYzELPBjjK5jlXnrcox0tQ0pznqyksm44JI/fci/tBlwHF8h9HRLfplYWU/qgUt+pSkWce346L3HY1/U8N82URjH/APLFt9ZzS+us6CmtMjulGY6sI/04FJTtCSNRHatHFeVN9H7bUSparGWqhGIFtG4T7dsYhXjGr349ovr/AFNTwNPTIgXMnCMm7uVy2179VYl4ToEO4YzdSKOcRKa27QYsX7hknL93rqzhHO/3ArJrC3uZ24jXjxbhFPfrrjz1Jk2BC5ydoRqV5aC0MHvN37673aRjCc5a2punybZ7glx5SZVNsQ2yKosAwPve3CpkW5Xnau4brdtNpZuPbJfuospZOFSU+4jqQJMEP2r4tUQ2xmRwYP49fnPbTjNdmntjdn0y5Sur8aXa7WNVxS+rZ1TTG36jKMCNEyhwt7B3StyYz8gPU7RIajqbCLp3tjdLJjW9JfaXePxdqdWpZqhM37FaAjG5RRoSKstxV3dtv8dFIkmbCUZLPbKVETmogqLGsVHhAwcj7XQjLd9XUnOVUSlEI1kSpYVccXb0E+jFjEZVYxjuiLGmrPVsi8VWPZtPKEl+qaUVHVYIvj4tZ+VH89Tq491GARdRGJTco3Zh/b8+vXU6M/f2Jxf1GBG9oR54x+2v+3Rv0bVlHttViokLEaRvkfnPU6nXS/g3Hof/AAe3n+7aO793lGF55zbfzfRP0XtYfT7iGyO0JVHabTynwcHU6nRewjz/AOmyT6wODUEPRcoCh6xjrrdlEibY+MSGmgYLluJNHtML76nU6uvvR4qv0CBOUGYTWc7ZZWpSq75rpnQif8x3BWIxGJ6HcFh6ax1Op0XvQrsojpakkuRdLyVGKU/znrm6j5wPW2/7spC/ymOp1OmJrW7icP8AmiEpRDUlRFQKg1g+KP8ATprtNWU3R3rL+kvk3ndEvPuvfU6nTfx/fgzu873/AHuqSU1Jjt1G9zeIxp59W/6vXqv+IYkZ6pHxIsCNY2myDR8Fq0fL1fU61e0XgT/iHg/H0T+zOk/hMJ765v8Aw9EYMkuQcvPo5/hf9ep1OsdP40+SMdR+oRt2urCy8N7xs/gOi/qGo755ft1Hn8Df+vU6nT5Fa/TtWX0ptthJG8n3ZvoxpRdTQGIjCNlc+XvqdTrP+9NJ/pb4wfatvty//B/p03+q68ow3RlIdwWKNLxfx1Op1X8hOzm933up9G/qTu3O5/xR/PTv/Es3/lu2bfJiS/IWg/IOa6rqddOmc/2oH+n/APQfzz/6ZP8A3B/t0v22dJvO2Mk/DUsnw9V1Os+axDsYhpQDAxkoe2MZbV+Uop9dczSmtWrukkrzdUF/NHU6nW52/wCmqjNjORFQNlBgPL18dd/tjx0339Mb93thG7+duP4x1Op1z9QeQNz9EfbFz7/b0b9d0YkYVEPMMBxgr+Kx1Op1y8pxNZ8nq+p1Oug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data:image/jpeg;base64,/9j/4AAQSkZJRgABAQAAAQABAAD/2wCEAAkGBxMTEhMUEhMWFRUXGB8bGBgYGRwaGBogHRwaHB8bGxkfHiggHholGxsaIjEhJTUrLi4uGh8zRDMsNygtLisBCgoKDg0OGhAQGywkHyQsLCwsLCwsLCwsNCwsLCw0LCwsLCwsLCwsLCwsLCwsLCwsLCwsLCwsLCwsLCwsLCwsLP/AABEIAMIBAwMBIgACEQEDEQH/xAAbAAACAwEBAQAAAAAAAAAAAAADBAABAgUGB//EAD0QAQACAQMEAQMDAgQEBgEEAwECESEDEjEABCJBURMyYQVCcSOBUmKRoQYUM7FDcpLB0fDhY4Ky8QcVU//EABgBAQEBAQEAAAAAAAAAAAAAAAEAAgME/8QAJREBAQEAAQMEAgIDAAAAAAAAAAERIQIxQQMSUWEy8HGBE0KR/9oADAMBAAIRAxEAPwD4x1K6rrcDrCb0tJen9HtvaNn/ANr/AHOhaGnjH/8AWeuj2unGKZpvnIYzzzWOSkx1z6qxaPodpmG6o2lhw5u7ztlzj5r+Om9Gt5LZukJhaxin8Z+f9et9p28hjISxDmlq18cfFcjh/Fn0O0lqf9No3UWl/wAZ/ku8cHPXG1lgNtznNttqLniXkpdbcc/nOOmpSnPV2YjAlukbWPBTW4PIbvm661+n6Upl/dqSsjCAJ9xTbj3kM8pi+nDXmwkJdxSKxaVrxNqBacF1uzXPWWTnbaO7ZsP2+Mom6yxtk0mFSPAB6TrGpOtSGluZkakkrJcbrJkqyUYeM8XamtpSGUZ6mmRfKDsVkUV5UZ2/AAbc8db/AE/9O1NSTqD9EjHAxuLGpbWU+Febbv8A0OrELr9hjY6OrHexCJtZSxkNTMXGLM2/b/iHPWgxlpXNGW3YSTUt9SQbBpLow+jb0Y8qEXxRtkwkI27sMVab5q8W31vS15VL6f8ATN5YqRK9ijipW0Y4zgFFjU7eEXdDVhJKZXJl9+4pnZmk3SrD6ynQ09PU0w+jtD6ZuJyuVLLM1bMthdfc5Brny7mZGmdSIlQCMSSfucWlVx8n4HWjrTlKT9JwLIvwhSc5LztUOePfUpTEdWvPdvmqhGKmbPG4G52obsL48X0Xt9OPm2KbnDslEGkoal+I1HhSjkOn2m0NXT27J7mVFRgUIYPKUgLTPlL2NU6wxjCLulOtmayyAlNr7C223EjHvqqZ7aN3L6jGKffJGtg3furoz/h4eqNRnUWUEcylKRGjlF+0APStuHijf8nqz1FfIZIScOptb2wJVUVR/svwdV35J3EdLMqlqIbopTbZZljyD7rmupF+zLZf8ukpY3UzrLUI1JKTNPKmQquj/p0YQxKBuTdvjKMpVucivlHIYZfbXXP1+3gasjV1Dx+JkiT7Fi3Rbgf21fDF3tNOWjNlEkTnGiOql7Tj/wB0hkDLuZdawxvW0oSDUNIKP+oRau1iBv8APmL7+ciUr2MMwwyiBqAkSFXGncpcrrHwPB1mGg62656pGcxl9NdhAfJuh4s5H+Uy5Dt4xlL6emxyRP6rHEYr9r5GbVc+JgBozFjMNOWpOP2QJSd2ZJVl8JgLw8o5uwFv05amo7hmkYoRgpVcESUqbrJ8piuq7mJLTn9TUiVGyQykxtYkIiNFpaVms2ZzpazExCMp6jJaCEYDIdtFWhtD/wCaQR11tuwjInsEi6kSMYyRbxF3VEvbgkgtbTrHfaVoamkylTEViGL3IKMiyihyrddI62iysdSbuSNRhC2rGJflGJYjkyXYh0btdMhKpy19mbkJQgyIxlLlz/GX4vqIcmRI+rcpY5eMRtQFtboch7rHVamioastOoXxDNcSq3j0tfL6x0buIQU8vqIngRJS4wSk8OFU4E5yg9KD4GpTGmmWYhdvDtpq+PTnoZLx7Yal9XyC/MQIYSPjdAtvzjnhLHtmN7kmm3azEi5pqPPGB4aPmuga0ZSxs04kQ2UAZlhbBqxabbOidx2G5ra74ueWa04WsWHr16xit+UDq9s6kVuMYjiULBc8/GVPfN4sOg95r+UYQYbcALVp+0lVlhzh/HXTg1HTjBlFIm7axXlXco++A53fN9B1+1jKVrOBZgZKv8+23n+P46NTnxjH/An/AJdRr+TPDz1OgT7DUt2Qkx9KSXGOQ6nT7fta8VE6Z0Ifx/HQYR66Gl2ogjb/AHPiuOOffXq6q62iaAbbxfBHm1xjCXxzX9+ndBlxtqKZAvHs+b/P/wAdVpae+REhtbq/Irm6Cg5fHl/F9M6MUxo7rBtAozSt1j18/nPXHqrFF0CPLLYOB9oVjbf8GX+/Tbpza2y3QI4tfGoyMqYcAXzZ89Bf09AZSIim5lF8cGLG7r4tz/NOx7iO2mGQNsiIM8UGK8aCjm6/N86xW9LSlGRMuUq5gXLJeZcZkfjEZdGhrzlUZSpgjDc7COBXb/iQ5y595tjRnaxshBLCMURrKyKaibirbZNZ6FPTFucp6ixHZEuQXw4uUpEpccbVOMGhbpSjO2t88TyLAfOkrx+c0eSu7b1f/wDsNP6ZJ3T8du/4QNzcuCqoBfzg61pTCUrnpbb+0vU2Ru6zRvl/hj/CXwxp68NaZCEPCm5SxH6d8kWWXdRRzcmvXThwnrfqfjGTpb73UeZdzzYNS4DN4B99anq6n9MlBZJeydJEr1Grw4rLZ76ehCUl+lr3EtN+52xOJ1FraJHFvJjOed2mjpDEjqyhGS6kkFlLYNMTa7Rvm3JgKvpkhF/5LT33LxrbLZIYy4s/qUEY2FlYAyJ1Wj3IykwjKEoX9Q0xpphub5R3P+xw9a26THddUqyvOVqC4JRWV43NYvomkaWnJmy1FBrUkVUqjZl8gP5LkfLcsC7nvIylGKJJ8hdwI7hTOY7VjXDZ/PWjv9PTlcdOkKlcYrEybQ2yiKZ44Q/PWJd5pymn00i0GolzbRMrYUWRs5y+ur1paYlP1ErwDaAWRzUVkrGJn/ShQAamvrSNSEd25ftlFGOFQj7G7oDh9cN6Hf6upDVmXtugl5rwSDx+mzEkka2lBVpR+27UxKUtSM8Y04x8brEblmo8/N5o5vTno6cYy1dTMrlUmMbM1ThG39vw/lWGQp3mjo6QpW8bmre2UfJ+ltqliEdzbZiqVLoQl56u5hu3eOP6t23IIjGHuvaSyUoWXcRcR1YDLyQzGrAN0i2w3ZefdY6W7piMpQXeRfe2ASMcFSrH4Q4AFeS33fda0HcsycWoHi7cYi7bAzWa23gSumjtP6o60SyP9SVyZRKZVbbn/Vp+VeeyjGUYSm6mpWBdocI3F5uvW7NYa66GrpQ+wI2RIEjAxiBICOQ3oYv0vuhFO67bUnu+pE1Bs0jfhed1NXHaZkV8BTfQh2kPP+oXDZTRbUpXG5kdz95uuuAOne57bS011JeEn2EZMviUdt85+1eTPJ1hY3/TJ6UrSUo5iYzTtr3Eu3O4PxaqX0Q1b0inUjTLUZSHP27Yx5iERyBx1uUJsSO7SJIwJkCXBUpETMTINxPXNL0WWvpxNu4mRDfJ+60Fo5V3Tfkzk65+tDTnF+nGsDFaXxWpTMEiSXXuouOpGO60TSCCxmNOJRL3O21jG2XFES+bajmtfT1GE71yVSCMVkRxG0iRGm/WOLu06zoaCRjM0py8hZyjFjFo2xB9xECoiNmDPQo1Bi5lF4hLdKfkhZFlxjkfVfHVRW/0zt2pKSlLdhMN+9wpUeLW+KqTjpTVnDwd0tNkVzudRbzKVF4vxo5v8dNz0tPxdrHyQ+6UZ5bo+4hnKBiI4voGp3DFlJNkU2rAY49hGTuzeQ9PPQhu30MG+pEfndEmu53RNpvlbVjiqrN9E0ZXumxnLx8Jbti/msVh+LI/PSGhud0vtjeGRseWoxvK4L/t05tnBkMCVhgjO2+PtX5Swr84KLxwiMe7oDUdOUvbGOoj/cinHU66/Za7CBECi+cuVbv6pd83Rz1Oq9S1807VfURvF/H+/XW7btrdphFuViY/w2CP5H+2OlNFAMZ5Eqn49evx89dHtdaL/wBSTC7FibnP+KOCJk+P7vXbqvw6Uzq9rtjZJiOKJMmj5sGn0FYP9Ry7eT5y82VbCMiy7V24eL+OejGo8bWniVG6g5a937/HrprS7mE4ytuNXIAW6q1bc+81g5565e7GCejo/bLygpbdr88/sbar4+Keuz/R2kxHV5pzQ4wYqXOX+fVdF0V2O2KMi4ac9QD/ADYE2ywnGbDPPQJqSvHjIjKox8ZLQXWJW1ePl6zee4TU0Z6m0npyjCUdsZRbgGcWFvvh5fXRodlAiwnr1uVZDxVFKUvCIY4x1Xa6c0DV1gUNsJM3Ul/E045oj8BfRNPSlFI6OiabtBJSgRbN1MhW6U9+8460Fd7oRfHR0o4RZbs5sisXdtWA+KXcvVZL3etGMYnhFko+W7FLgKZe2r3Zfk6U0JQ0Wf1LNSiwraNU27c0cVV2Ob6Joa0dSMNWcW1++JhXcgzbqOXhW7zmhIfYxN0tOZsdXyZajImotXCLd22Bdsvz10ITNpcZTJY3yrYx4Xa0MVjRGyJtjhrONaUrjIjEiJu24gUMtsduWOW6uwkhXWzv9TTaxKGCMQBdzjcbvEAfF8kJegepAakNOrRjpxCRH7k9sjbgBxdbS0tTJNHSi6YQJyiNhGKxLPaHjtoKBcc29IaPdakXUZxNjR9TxJtmN0kkEDPi1wVaL05Pup4+6MQ27rZRGxIY/iPAuPniqaloM98ZbolVU6UZeKpGmqKzfsz7IE4aepANLeDuBWRV1SPJdV+XnPSMtaUpSJVk3MjbG41cfvfFIo+VbeKfTPb3mOlsjRFRKZRurdzc+Zfht4FOrE13f1IXIGcZXURuHjL/ADOTd/ql5CL0af6butntmpUom71z6bkL745Uuuh9oa0ZtzGU4vku+cQrxI7S097apli+l3QN9UQ1JKRjbuLlziS01WT/ABV6OomoxjEkQhptfdGVxORqS1wWertaOBXT7dl5MYRzHaBcY2ObKKMxI+9vHzjS0owiqGKCXjKMN18+5SrakY7pSarFU3t3Q1BmG3KH3XTRYgSSijiv5CWC9rrQZTdxKqK+ypUSI2POUoVDHB0DU02LGUl3Klx3NCRNkeaWzNt0vp6zpau2L9SUZ0SjLbplkP42/c0jWQ5HocNaDti/09POxlG7ZehFz+FfdVz0A128HU3wNKRUdstxKEpbSuSVbduxDhb4oHRNaBraX9OMSvhtFxgifw/5el+67yzw3kndcnEjKXIF3Fkqk2rYV0LvTWjvlEm6dA6ZGlSrX5jdZOM/IdXKVqTSM5SWO7MZak9nMmOS7V9ODwy+S9NmoQhGO/fCQf8ATRZ3aEa8ttq4/Hqr5+jD6mp/VJKpGBimWFdqUbYvt/ef2LORqTdPQlKNH3GpREfLb6OXPK7DAHShp6U5K/T0yUY075NNEndqFru31jLgxfGdfTlFlGcjycNXaV4EShk4baeX2HQNHW0jR09KWrGV2FEtzhHhT17/AMTnFKUe409KUSYGp9w2znYycFjuZ1/L/h4LEe7jYbnUq4mS44utscL4tFK/2z1nfvfqS8gbl5RIGfUrrBWLy/36h+n6dMjQ3yeIxmRIpiwsU2oWKFfm+prakSXjXq90vGFVwcr81+Pm01By7xJbmMYnMYxUdRx+0TaGDGcH8dC0pg+QFlu7NN+iOAv1YrV/lrT16cwkWtNbR8bx7tKcv80HVd5qEjGnJL8bR+OfKPlT6v8A36NAet22nbc9v4t/1498/wB/XU6ZOwk5/wCXn/6JS/3rL1OnhrHh+zhXzfovD+LTD/8AHXQgpgochYEXHN1a/HS+mmd65OMCfiMeLx93/wBXdE1C9gIRuiVwf/MPi1xnD1vqpou+USgYlLVYl7Sy2sf9uOOndSLGNkiEkqoRNlFXLUlLG7A1Qj0n9TBBIK1dDF3VTiNbs/mn4+NQ0NgbWcGTuoV4UEL/AHPD6+esMux/zMSLnViRjVw3MpXG2yzmOTFA8Jnoeiw0twJomza3HdL9thH6nNgO2h/m+kNjpUUwlJvcO/e5y3Wfjnj3z032zqTk+DIxZqSGfwLJp4pr+eegL7kjOcYRjKErfHMYonMj1H3WflzlJr9pCLt1Zlyv7ZZocYSjA+SlXddbl3+48pR0tlSQ9Z4SimroM3L0dTs9Qwk4sCsSlGMWheVz6z/m6UwSIEYn05XbsNq1b9zt2vP5KY3TVM6Pbzlqx3SdzyRiyYnNZ4MXfHrya6XmxZTlp00340SMNyZomE/cuWqy9NaWjLUNhqkYyznc2YvhiEYsS5OEM0Y6vKjPb6urJ+lBcPm7Q3ZJO3LftsyUn5izFjK2EZwnt2xjYM8BTBSomyIbr+1M1Qn23bG6O6cGOnI2m6pJX7ckKV/w52nN30d1vqpGo6QZlECUxHxIyuAyut1kZOBU4WldxujpMd09+Gw8p2F0jYXRRiz5U6X7eUtPUns1HeQyz8ojJFYjaSC+MqRG+Rrv9sFlMmjGIIW4yRhEjVc+LY5x1zdfWlOX7pNWwjW4wIo+O09buNvHF0HYXuu52wjKIBq3TL3KzNxDbCzIEfWK61Dt9SU5TY6bOwZFK8WhKTJCW4Fv7LU8ty+poyZ6k4SlqSkRPKtsUL3W2bs2RpT10lr6FMdPTnskfdVBGNl1WWVnvdz/AD04nQe50pSk6BVqMY4iw8S+A2VVkRG48dNPdQjCROJqak02m5bWVRtMOMvNZf210hp99OdR1JgbbteCghHcZL/HrOKHrZpRiGyUnyQ0yTtlhwu6LfiY/NJS9VLpxJaZCVT5IxI7TTJSxbRuk+2/ltrpfU0dPdCMI6kZstyym7mIBwSq3c1Lj+KOsRkvlp2RIu/JUljRVyqwftL+0u7ejJLw1IShHdcJag7UqbgESuEvIAtJ1Ev9WG5sMFxIjuXFZzNo90c/nLEJbJREjnGBnL52uJAbL8abtOMi52v3EpLHcm2O5x7wFuFMZ/Jz0xLUnpSlCNQI+tPdKXGIWPBfCn8FdFZY1dPUntlKU53MYxhGpxbWogINpVpmImcxuGtqbl1ZMWQJdtY4WxZH24x4/GTE/wBV8RjqbvHbKso58Y52ipdRxzynSU9zqBOM2fwre1cSB2x/lxz89OVBdx3tTV8vDaSjTd1wuRTdlv8Aig6mjHT8p39wkiGGX3Yli9ueVr1nHSPcTbWMZMRwYat4zwlHPxf4XdHt2TDIStXKRK9iZxbj8SrqvDOta3ZMV2aIgkSbQ3jdQnrg/BH5roejOLIIVvjcfKW7O2qibZEr/n4//cWHbyXdHV4dwMrAjWLOVUq+KzVYDNiRTUCxb+n5T4ouay8aZY5bv31GMfX84ynGUIjAkWl8WEjO3L+KSuem5/qKQYbWNbaknkRC8YoVDGPT0l3WpGCLNAFZABxdf+ZQjzR/HWO61cQiOSTfjwgYZVd08/P+9moxL9TnOW3UxAqzB8cL/Hoz/wBj6etCVEkkNMrDEaFCwL+6xu/+/L1NDV1DeS2QDP1ELyBIjm7qq5uv5HO0jI04WEhkyp2ZiF4dwyMbk59W11e3hYzPT1JrIdalx/UmY4KKQK4B46nTGrDuL4lp/wCW4tf3+qfz/fqdHuvyXF09eNGb/PJbykb5t4+c9Py0otpqSmyzvlGMrrNIjU8/xT8nXO0X7LAzlwI2vv3+XjH8ddWEoCz3yhBRWLuWmQ1MqT8/jOfh6mgzSxujOMvX+HaUZjbRmzHu+j93uj92xgBYau/Ukri47t23Jd0UPHCaHbs1jGJMu1kwdS643nGHIo54a6rte2gmw3QlGZtgBFXgcxWQ2P4xa2XnWR5S0t4EZMwyEdlr6D17N15L6c7YZae7UsAUYkGF0WxwWNcit8yPYu2DTK1Z/WEagEiJg+yioNsb3bZeMa5bR1ex8mU7GRglabS3cl/Nl/8A0siHdVlHbui1XMiADFu3N3jP/e+q0CO+SBpu6ziW7OIxhK40NrhyXzVKkRmaju1AoGd/931Z6/wGRrpr6GlCW5SBQsZai55wcx3PypUpPwDmDkTU1YUm4IiEqszWQA4M8ZX2cdVDudK6frEXlSrq0CN0NnvPrm+iwkSj5T3Fbd3j5HqO4N0/QNW0W80xDsZapt+hiuCJKShyzppbUjH/AFaes8eUQn2ZKXlKPuJtYsfj0bfTb/b8DJoyI6emxICgzmSJseHGNMj/AJbcEuFroEu0cx3/AECOKne1yieJyZt/8uEb66Ha6gJvWUTT+IQD4pC+Pe6+MnTpVLsGKyjuG0j51FOc1PdupPE+OHrmy1t26OnLcrctRhmjxIZJRwlfFfly1eixg6emTjJ3WeG0cOaZMBVC0+PfXrv+Gv8Ah2M5Q1t+rHSjlhmKtbeMJV/c5ea66SW3Djz3Z/8ACPea1sCelbFtQjMlLI4jcomcXncWvXeh/wD4/hI/qa8pys3sTkhW43c0vqv+xXtNOfiANKbb9lcsv3Nf4Tj1jKmtraQH9O6QhGL9zcW1AyLnn5zWO86I3OmR5nV/4F7XUnHbGenskxiSlKT75uz1dlNNXxXmP1f/AIZn2UR1ZmpGcn7SW+LcY3p/4cCoinFyuuvoZ3ARA3E2xHF3LnOaxwenOTM09LUkzHUWPnUNu12sSoXuyKbtxV3E6b0SrI+T9j28ZkWMtXir381IwF5JNFes1x10Y9vpxr6juAu5SjGgkm+qWwKp3LtPXXpv+KP+EvqaOtq6MTT1NsagEYxxtGOKKVM/5WuXrxENx9T6rv8A6l+GdrdWPG5qg4q/mzh1dNjNmOn2mtCEZEVgKktpOUiNcR3JclOD2lXl6H2mrGSyrbbIY/TJXVlMmglVY/j+egaPc60B+lGEFjLc1HbkpJNjKSYZPoS80Cl3fiSd04lg28p5XXBeX02mchywHu81oXHT0yOnIL58gkequri5X1WKz1y9PWzKWpHdjbtnKrwwsRfLEr/Mnq46s5xSMy5FIeMbSO6keMBu+BcdMGjJhLaadft3e+ABzceHcGccY6ezNIurZD/LPj9vrLzmqPWAP4HrartuvIMhd8O3Lzfzi8Z6PrqbbqZWaQltyeO6X24orPHWtJa3S0yFcWYMG19nOfnyOlBf8xcWM8bT7ZRKC5NYxl5/jqdvrItrE4qRLa15EQM2OfjHQe6lLayVmemOI3z8Jtaxx7/g0aK6bcbRFayHDVcAXZ7/ALdWQCTjvrFVHH2g+qRvAZ3FfzjoOppyrxGTtBhtFWnGPXvPqNc0J9DtSUGpAH25GScxJNoiPv8Avz1fbdrGJuvT3ixHfIiVtEc7WJUsgj88UbED2HZQnnWnKEUWixZDg/Ne/wD69daGdoMJPozEAdpaJKINByrXWuz09Ra1KfEXbS7XJHAGZJg9Sfiuku+7md1GJFixqEQkHwQpQrxkZXN3dUXkn46Z/wD9IfmtlX75i+/z1OkmWm/+BN9XLVpxjIbvjm2+ep0Z+8NON20gb3SlHIOYwyUt4p49hxjo8dKyU5Qm23uaY0fMWPDVejH+mPoxSGyNVi6WD/ZvPpKy/gt6P6b2c5F/1mJbGTGYy/8A04gsYxq7itUPzfW7TW+yIVZ9Npwunv2lW7SUjd7Ntn9w6x3+k1H6k4PDK/pw2wppBRbLxXowhfR9DspSjKRDTq2reLaMyuOf/bHRNXgjJltjao8fGbuNcsvX4TrGsme3D6cd+nGOTKyj9OICXUq9Xto/v1X6hDVhZUzTsbnL70LJFphK/NheXpbuoxlIlOXPDFqf8yzYL75xfzRNWMpzqOojL4huxEo2yk0euKc2tCdUBF0ZEpBBMGHO2j88CfP4P5KQ3KMdnl5SgRvOP49Ln5613enMDcjCQXKLJ/NMqpaDi7xnNANTSnL7RhHG4Vlu/MX2WJy+88dMTesn1AjGwQcVWHmL9pZ/v88s913niyI7iZ8UMeKI7aBMe7o+a6V0KJfTNM1I1ch86witHGWuLz+Xpr6GwlJkMMDsrTeB2WpS+q5bpXC2RD7zU2aWgy0yIbPpskv3HzqJwrLbzflg6z3rHRY6erqw1TUiLC1i5alKQzL8Xlc1jjoE+6khLTgLvC72Sv3ER27hk8tGcXb0PtOzlK36xqr5T+jJ0yGftKgMS3KctZL61/Jdz9I1jUmam2EfMIEnb6pml1ITPMfRSY69t+ndoFsdsoVN1BE8vZVc1iq4jXXi/wDg7Q0YrcmGpdaZIuYIF0XQc2/4rz17PX15ixjBapupbTkGV0rkxRe1x6PR6UmbGocdeOom7azq912Quiqu7scAfH8qz1JQ0rJ3LdUSEWMa4C5OFiUv5uusamhKe8dTUoU4baeRAuvy++eToGj+nMSMp7okQpksqq6UMMgf28t8th0aM9poWktWMmQcXYSldW8LtHLXK+zqtR2SKnFuipNeUhQo5xbZn1SdEdaTbtXDt3RY/wD8ivUf9brpXtP0zaXqbYK5Aomoe73NZjlLozjoLU++NWxd0cGz9uGIEnnDSnyhnrxn/Evb/T1ljDUFjGqqPtylqS/NcrzXXvt0NPbpmkTduaSl9RDj/E0fF/HXj/8AjjWXU0YwIx047rIyaZl1Ez/hMFZW8tPXP1JvSOrs8hLV1JupGRtiRYz+2TDa7iXKsrL9+/WOn/8AlG1sImmSaSgCO543bb2xxfJmuhy7IN7Ce5+LSbgjga3l7jFJukfwKUiSykgkrTHkiBxyG7J+XOevNXMzrampqR3GS/K6uTv2hE4rdi+MS556W1u1kgR1KkhFtshHE2gLiLyHBEx0z33fS4dqRtY+UaOOMWAes2NXb0nKW2E5SlECokz4LR2xwC7X1x+MkFCN+7d40y2lMasPUhOXiKHP46ktSe73CB/clSjItwIDzWfhrpLThEd0gnnnc4X5pfRl/PzXT/3FQkS+AN23PJL18Vkz1qhTrIyHUCJLBt3mfzuoKXP59X1enqXKeQwfJLxG6fmWDGOes62uIfUHn7isYrL/AOyFZ+XpfT7YnKDtht1M+95/HBWG+MXijIo3qampJfqZHLJYm7NBKl9237yWX1Xc6cHdKRWTbEzfsEqy+f8A2x0wb5UMJxDBdZfncAcya/8AbrHd6FEbiVJI+HLVZfdPHp5r3VqV2ujyzPFj68htBxIyMVL4zyV0TW7easnfKJnkdwOdtNRjV5/BnHVb4k5XKJE/bLcHFR8xx5V/6eOXo0u3lTII1tRGTGUS+PHCkUct+P8AZzqBNDU9aRL8s52/6SDqdb7vvNMnIU5f3h/sSx1OtyVpz3SLlEdxizaQpxy8vPGHjrrylIjE3RfFJeLHUKxRVSvGGUpDmg46R7bVYyZTYsQOLqV/cSlySH/Z5K6f/T+5hkAiYdrqSCOQ3BtHIJlX+feaWTT9G7UH90WvVBOqZf4fVtci3Xc9qabQwnWAqciWAzC9q/xnFZ9ldXTjqbWybTL60mYX9yTj4h5fa559tdGO03+EJzI485QixCJhjIW9z7qqttejkF49jLxlPU2EpNR2xFZcUDiT6wOH56rtdTUhqSIQC4pJaKtus+/zx/F30aM5RgENkqG9swlMHJuWKljfK/n0pq6u/aEIRUuVK5urpZC08VZnHxruBP1TvJXHbOWpqSjggRmV8WFgN5q+MZvpbUhrSI1GVRvc0u3F7WVRqil/GeeGtH9OIy36c4bsf9R2RtwlFuEcR4xzlF9mtWyMtOuIx01ZDflsIih7bQb6ZJ4K568ZEYmlcYeKEiN16apq8U24/Lbk/wBPkEa09TSz4LjU9XKEiUimq8Qw3+RbTj25mcyXkE/JpYxCvAtjfBhPxz0KWpOakYOpeFWgrNMrGUvkHN811Yj2kMtQn/TjHTMLVeiowC7p5b/tz1nv9b6ktrKU5A4hHbEzutCuMLJ/FFV1JdtrQTTE1MLKvFKztyxuRlfeMfIxpfp0zTZ6sA04mIxZGm/+bUMHwDfv3nqg5b/4Y0Dt9U+p/UZqWikSeFWTFxm8Xzwc/SdH9W0tPT8SQRv2rgM5lV0fN/h46+Uy7zBI1ZAfZBEqnbLdIjg5jQ5Xgz17v9D7nT1oacYkZ6nnK/WXaS21X2+345teu/p9XitdNO+TCMSai7SIbaOb3eueXm1/lzWjUds9WCr933UN14tFBTdHS+pqtUsYy3eVz/JYceTLFHlisX0LQ7SBTdsOARmpQ08FL+2vXNddm1w7nxmQ01nX7ClAFN3iSVsDAWuTnWh2upqItRk6YtLJY8kaqmDufk8avjos9eeokY6FTZlKJnjLg2n+l8cdH1ofTvTZVdRKRUN01XHr/wB+gkpdlr3O9fT9m6pXEdtyvkknx6fz14j9X70lOOkI77F0922ij7aNkX7v/wBzecddz9Z/W56ULgC6lGmI0u61flq7XBj+OvHdpp6W7fqLKajN8pM18j3Go0xQv5MFdcvV6pmM1WjBiz+oLIFZbR4SjdIugLfz/boWnCO03Sdwyff2lo5xdjSU0X66J3Xb1I3DVb9hDygUMiQWR5JJd49ZoXdfSdupLdGU47oe4oGNti2l/I1/rwYwOGiOpOa5K2hciRWBBEWjDXPGbanKcYwZx2m5q0Ti+K9CeMuH+OtS0lZTzprxIiyZKcbgHmTUviuOhT0yMIXJYBzhkc340Lh5/j8XM2A6Xaw3WRnTzG7vHLL/ANPH+ntYhG1jG6C5K1KuKBtv+Wq/PUjASRC48eX7KaxY3G84pvP93NDVjpqRC2S2pMC/WLImKvn3VX1WgDV0T+kuptGIyjR4xy85CZWOPiq5D/zLCe+Dqasq8fMpx+RdpG6qh/GQ3CcnEqbMxCRYf2obQ/24rpYCVylEi0+PlFqzndcZFpbH/X4pPktaGtGSkt3k5GQMsUkXaEhv+arJk6IwjKLtlPYq3KKSjVFXlcq0rzdvWu30iMJSlIjasokbjFiosstDjJXTfYxNI018jUtAMO4QjR+1z88B7wX6WAoSkS1IkgaZS2yi5k25cjja5DPrpw1dGEYSG5o4VlGN5ZBwfFGQS+a6Hqa2lqS0w0bE8pEfGMa4FKBlWcXd3aHV6cQd2juGXpuZaKl3Z8N2LeAx0UmtP9U7eIEo5ObKf9GQhXFhiup1Wn3WlQSCKYSptVjmMWL/ACdX1n2nHH0e5Zn/AFNOW6bXgKYjTf3DKm0+HD03qw152wYadAOrpmH2s6LvMc0ZpXoXa9hWhCemulJ/cv07Gt0RLwB+6vePhjVQi2Jqy8oYanhPBcTpbab8vQ4b9NVOyjKelqTdffySZBLdWLky+C8cH8p0f6s5whGMN2i5ZVhyDFkxqItfDeM29Y7PQnB3mlHTgr5DHTlLLy7hQxV2l/z0TRnKUrhFiBXiIGONOZFlX9+eoHJJH7BjimMVTP7UHBZ+P7+PXN77uYhtKhqWCxP71n4rlXC44639VjJlOcoxMc7WuI5+6srdGf8AcXcsCqZVX9OcoUUUyiXduJXK5c/k6IyGaO1XwlqUrGQTY5Occ0jePinpyf6lqktMDSFjl0tOcJMaeUle0flP4KHrMO4saqUb8IpJIIZnRMit2spFfks6VFN0pi6kuI6gF/m7JWbfRjxM5Otwi3p7GpVI5ltky1Lzn7g5/jh928/W7ueIRjK0aLoHCsxziqrnD/c0u5qAlyk80yNOBarJstvFNx9AcdO6OsAMNP6kld3iadEgPigwNbaazfVnygtOU2cYan9OKY/8MlWL+lJ3LxgAyYz013EJRIxJzc1Jlq/aVlIRYxWrxmrMnpF05bpSmDRUqLkGK2kfFv5oq/5Ap+mQ2+ctSTP0MSKXd44Nxy0fJh6cTpapDUWLWxP3TWwLpyhUReHkPW3oPbdwaUtTVjv0okWrq4K+IKlyakDzcvtx1yI6k47Ybt26VwDDll5LIDkrc+rzzRQhEZSGEY8mJSraVaNRGom1kYG/XVOKXrf039a08xG9gFzDxuyJhlzyyr1/mx6ztdbt3ZsY5UjtvAVNkq5/3+49RevkPbaGlJZSlrR3PiMfGRVVFS+Gvgoy5o05yjqmno3pI3sJCQuNZltSSC2eiPI9d/8AJ4plx9Rf1qEdKUosXFW2yQUwF4DN81muvNd9/wAT6jqT0IBHUFJP7azKlvhjERwZcma8nrfo8pLPvZM2JjYxlYyqlW845/GeOod3p3P6bLdGMRm1YUqUB41EAfRHmuq+pPC9zqdzGcpznqRnBozLUu7hiMHaUVZZdnujKUtJ1ZXLEZO7M87SLbiN7hqzgz8nQJL/AFFn9SSW+Qy5upN4UFf9KKOg9zpwht2rHdKtn3acwMsoxq6puxrPNPXG83Q3r6ukzpGA0CXiSCy5ST5/ku65DpmOtsujdtPulC9uY+LZ/EcmNv5XrR2zLUl9RHwqJtIwPs+7yViFHrjiuhz0Zyu9SUTbc2iWRJyCqWjH/dMdZtAs56O6LrH1L5hKkftgG4fdTwXz/boXcy0xuUI4kKwlSXsOf8uI1+DOOq0J6NDBpouyBJk4iRsrGA2iruznC2pppgk1bbhVou6orHx/GOrAxP8AU5G7dpx2rloiNKl5pOeQ/N9X2nb6YbharxhzKvxXsI1/Pu+hdn3dEhbnwJHm8yvm6F+Ky4tQmjqVJ2kVD77/ABn7bjGs+sU5Omz4Gsf8pOW7ZI0yDtmrZKXFUIRyI046N3ek35MZLnxNoeKm0cfaxz+OoRjCEY7fJnuYhHNiRl4/t9nzfQ59vuTZcXGQV9+79ey/X5wJntpGlKcSdtJwMUu8/NHjf5/OGezZ/wCEk7N1DdSlcSOWlt3FYKj8X0rq9uOsRR9RfHKfxfFgZx0XuO+2MQiVGKE6zmjjjyjh/LfLi7iV149xFiy1ZxqxkRSLNlaCP7QiZ+HAAPQjXsrR1LZFO6O0GSeMEtvPBVWZ+RauvKM1lBhUCO45lm5MS+d3sc0cV1qHbykktQ2wu5EHFO6XDkbov3gvC9YzGl6veSioxhJOZUovvK3V9X05pazECAETglCNh8POep0cF5x0CBuq7ElJWMZXWAV3ToGsJeHHR1K3QnHSiNpKUV3f4tuyoFoV+bp6S7TW0yt8Ypuw7lit5MlZLf8Aenrr9n20ZspM9Pf+3eTKu/tgCrl8QPxY110pDhOyVJuc/wBOcp8Ibp7JfusB/wDnp3ttXcO6eyIG+VeSnERumn5fVV1R2f0PpSjC5bsakoyTkzK5R8Tj9tt+3rGt3rOWyFEhshJnO/J9SWQmD4fxbWLngU920BlJNKM3gdZYsjPGpFKaFDHH+s7jtowiE+21YRmlxKkavCVJyLgzLBn8dJT0IkklJraU7mcs8gz4MPppEo56BCMNNnvZSi0TqRe6gzp4Fuvv/mqcsWs91KW3ZIho6ci4gx3BHiVXciP8U2fbnqv0/bKU5EJWUXdSI8ZdtF3jIFv5etRgRd+mDu8RlueeQIyViWZK5MdNdxJ2m0WF7vchlVctMabldL84C9bwmJxLUl4A3tjukt/a1sifgV/vnpLQ1oSlKVyvIwFL49FSzfB8Ljp7V7eqIAJy0VbyWYljO3gv+/W59jU/t37sgrDaWPlcW+XFL8filQHdw+pHTnrJCP7HYQlJ/EqWnH3OD1jINT9Lk06cfqT+6PlGUY+y6tcJR7M+npnQ1GbIjqEI7fKEbb5Ew08mblYz4ydH09KelpynCGoN0VtDBH/MsS2v9cPPTuItPQ1WH0/J1FCSD6wR3F4zaUXg99czV0NGDRC1xHYTZSxHNrmyQ1HH/frsRWiOmzQo981aAGTdR6LxfrpKWtPfIuerqMfKVR2x+I3fkfb4u2qqunppa7OHnKT9PaF+L/VnUZc6k7IRiFe/jLnqtSMJbXdEcbKlY+Jk23tGnO0wHS3a+Uo75xYnjLcSNrbhjB+c5Q/0pPDV0pynqS1pRIm2LSuSpM2OVeKFzdsQy3unSpoN22DeIvlJ8GIxligJOX9y+xV9DWjLABps0jQ7vmyafh+LqqxXSUDT1pbTeRKZkQ2RhjduSb9yfPyfFHh3enqZfwb4lR2h9oMeBeUrjNN9GJDS0ovhGUvuqO6MWwVLf2WVVUVlyvV9roa8pSWR+7EEI4+ZDXHGTB0DW77t7nC5sRCUx2s9pkMhW6qu6zgKo2p2zMdSOpsxHERlGi0SUnIWK5bP4epMEiMpx1BlMRjp3uHJTKs4mXta9V8dEjCP/Ul/TkxjYM2ndbe4XO1wLyfPS3a6+mxlGLujLaO+LZfzKOLau6Pd0Gd9xqCiX4hdntQySc5rBVttOaKBY6v9OM/suO0niDt8RjFv1nj/ACjfPQIdjGCahOZmqeCXMbfRd4c+v5e7/UjPTDUlKfqpSlGZUVPEuNWlZTlwmcT7wNP+ppAtbNs54LHfIbbopCsSeRrq1AS0tOF6QSc+ygfcby8X/wB74rOjpESTDm6qgl5ei/YV/vjrXeaKG5nFAqRCKQXLY4IyvKGPt5XO46OmG7dgiKlj/wCVHGRIj6SPN31msVvRjBpkzopFKxHBVcxAMGMcZ6X+lL6c9RGd8MfcLsil5fEChQHIodXHt9XUZT+tt0kiu+RaftsQDcN/7Z6V1e6nlD9yAKNWiBlwcfwdMlPYxNjGAysbXUboH1Xi0Htzb8XXQNSl8woPK0Rxf9rD3/2x1uHcvhH6aSQI/tlbVN+l+fiut6uiQJaly042AgU4tu/hXCYuvWQHIaWnKmnfPUky5Sv7juD8Ul/HGtfTiZ1NWPl9oMcvB925cZI5/JydLdt2UhJk0+qMiBK9g8qF2UIAqKXxm+30llGepKkDYkMVEYxj/lkZPH4556M+2jOj24RCWjGScyIYX+xX+mOp092JKUBgRnHNS2Rzlv8Aa+76nRlDi/pHcSjGcYakauliVVXV7jkzUrjT+Oj6GvCTqE7FDDCKyWwplFX+ZIPxXXHs23GEiLWLgR/nY/n9xnP9nqw1Y6QkUritNbVvG1tVbL5zWOOtV0Mdzp6UV+mTqyitkXbmuNsi9xRXPSmnpyd8Q1NMJWQjBItn23t3HjTm/wA/PRu6uaEtSWmVmJLcsl43fbVV/vdJ012q7ajqWvjUpEp8fb4ohWV/7PJGWNXU0YxB8tSTtC4uHFEWDsawyc5Hc11zJR040kNQizA3RdhVMiVTslxR7+M310JxCRORAzQRN+oL600GuPdc3l6blDWYMyUmpC7pVO0zti6jGRVYKecXnrUqwlo6Q6m8d45Yx1PGPBT88xPjPL1O973T0eWP1LsjKBGV0BEaNp/5FCy85Wo9vp6ZGUtzJftWG09FEZzbGlvFpXHQIfqQXp6c6im6TuuNt1XiW/tLtOSuicoTTxcoS0123zKYW81e8A8hlV56xryZx2wN2fuYxN7f7lvbE9G14y3XTOt3pGZp/TVMW7i1xf05ybk3UUAXH8Y7aUZNsZRdyYgxknsZAG6/UZHPvB1faB/VZyY7FUEN3jSRq6krcRjQC184oDo61+OlqwtK+4ZEAtrArZnbfIfnpnR26kpBGCRch/NsZajUXn7ct9G7/wDVr0wgy0wOZSkjVmAHTDA+LtcZ5OmJz9OeompGWrqkbIjZpxlmqhAES65r81jpef6hIbJKQPEEu6qidUhiVZPf+ED6Kb4BIUjZELln4U3Yv8Wss8PQf1bv9KM9mpDy/dOdXaHixjEsLGq9nOOtZ9EDtP1QnTqnhE8NMYslr7kgCvwvH54S6HaR27dNnKMRnHTlDcYxdyVoS28YMN4Ve/jKW7RCM7iJKDJNrXzwDn+c2r1Wl3GuT4j5XkqxX91Prn/0/B1qz4Q8u0RyJLduSRtFSHBt8lutyF0830zoaOtKMnVuOmbt1Sikl3fc8zlbH3VpamOk9DvSU7jpmrOTtHMpS92CKfcSrgxl9tzd6fT0ytOlqahK8tWHiVQ3b+KEupR+nR27p630qRIVubk4EQY5v7rS2VNdb1eyYoSSWlEzFeB5iS2qNgphPzada7zu40R0yUH8WzcFsQa22HF/HquhR7+OpOc5Mb3m37ogFYGrIlPPvn8nKFlrRNj9PRq72acY6kUSoX+3PpObWsMVf9Tm79u9u90i9ibZFEVx43dZ+5xz1vR7bTlcqZajRGW8+ndtZrDUT/Tg6Y0O32sIa0jViFVltx9wcxpwrl9V0bJQFodvMBzK3ErG1BSXKt/tturxeMafbVEJznu5jWngd3+PdYbm1C8Q/wAu5nSJarEiJFvy050RKC5eW64gZGl9Y6GaJMlGLvcQiLu3OIkoty8Ix4cZkGbstDOt2+npkPp6rMFcNSoBqNZyGeF3YaOhRc3KTt4lGUaktlB7WUpIc1Q37bnsghEZ01HT3ZkDjyh40W808ZfRtPuWB4x0t8L2hPBdylFzTaNezxDgOs3sMD1O2gjWrUYyW5P3Rj4u4/dcYv8AeftMVq6JpTjGOm6cPqb4tpwYjJrFSDh9fN9Xq65tfq9vW1WhGRKSG0fzI3J+JFW9Y0NLRnTHyiXTFsicDj7XnHiGOHm0r1u104zjqMdXxBZSkeXgyoh+2UksLkCfGOpHUltmznszmJ4yL2RMv4vGX+xjX/MSUnInYWYuKVLiNUOSWOc82dVDSZMt8/FPAYxnO6T7dx7rJX2OXnq/kAaxL/GMYg7VEGrC2sfnD/crqtXU3S3OjF2x287Y0cQjn0ZrOMYs6NOMyTGMZEiijN14krPx85ttb6zLtdT6co7KhPx+pWfcVpuUQiptjEsk5ydMxT4B1P0s1Hf9CUrDMSZGgoov0Ff26nXS1u3iyb1qfg+lUaxtN0Vxx8YxRR1Os+6/JcXTnuiEZP28Rv5zuvcv+3A3dnTOhpR3sRtgVKLEhHjJU+ZtJmlrjpfT3CsKjKrlW3jFMaujnnniunuzkShMYmpJp3RnGGxL53FSP8oXV/33W6LqygxuSR2xdrOYOeS1wGEq/fOemu20nZtN0dOGnbup09vIhIS6zul8eqOsdn+lkt27SnKMbvTZLBPSlMbMUeN1z07o6upLTlKWwLLlt2lK5E4cOTNDV89YZTtvpb4u1lqf+Hco0R4rbK4qHuXycvWdbuCGnB0bmyiRGmEry7NpUN3Oc8e/TH6b38dKMvozjKoKShU5K+3CBaYaWn0r0n3ECcljp6TJU3S/pxjeWxuUorljV2bsXTZpZl2e7MNSUC72xuNpfhSDIP8AHlR/t0bT7TUdO5TIRhwVsg+v+nGSz/ufxnjJBlun3AylnZIA3XSyimxnLOXaxC656ktZkRiTjADH01TTLyzsvbWWP9j8vIH0dPTI77iRgfdiOtGyrkbZMMcFFrzS9YUi+G1kR++dzLT90mWBPRSt463RQUGmYiStFbuUpR8IEseOZFtbSuo9vo6c/qeGkyEJzGmz0ydzdhizHJ0fyW56IRMxZ8zuOyir4UNu79vk3X9saXaRRmhK8CtSlKRiO4SoxMNPKmTnEew0yMJacSe6Syn5zC3/AAbY1L8ZS/4es6u6c2UYpQ+UYH1Aj5SaJPuNeNLwZu4FY9jpQqcHUZSy3ZGOKGTmQNmKOeDqdu6cWc5Cyj4kv8Dl/fOHiXmv/bGe17ibLay/pxuTLUvMn9qyi2+/IKaPx0PvNYgQg6cYRyz2zxOOQKSkJe4v/v1vncI+p3+mwjFLnKrJUxLWbqIR8qMm6kv3b0CE9LVkjrSWcnZIbShABP8Ap5+Qxf4F+11C40RZUrs0opbjyklbY28PNPPWT9PjKt2ppu8RqIyqllFMbTAXZm6SvLWRHNbTYRlhYDUYaepHZ+IkygNuNhjLd29CdbEYSiabC5TqyItxYRhU2rcylyULnC2l26AaepsGkNudpZcdOmP3E0kN1gZZtvQ7DU042kZawWRmhqRj6bSLlupN1fGXqLX6nqxlSQluj/hpiLnd44cXyK1Vuesdp2+nPOefe2FualJECNpYpd/3bnBNisdSSR8pEkwEqRu0cbgarHNu+6+lsNpKUdo+E4R38lRiRXlyhFc2cXmhWrq6k5fTlt07t3Td1wEutuB/nJuAob6r/lyMCUURF+oh/msfJasOBjdZx0LQIyZML8rbm1jF/szxWEzLgLenO31GBC9Jh/TNvirEE8hahLObq88tdF4ZxNDQ8Qb0t1Yp3TqOOJHAyyfP56ke2h/0osWkvlnqNgoN0OcyXgNt9L9xHbM+00yVMxgRlguJEijfDtx1Wr3EtMuJcZUbE8DdEIoUR2keLKrP8GVKj3LJlpwdiv7vKmPP3ufQPNHrjoHbdxCGpObJJZPujuVTIUBJb4eP7I1BlKIC3Gt05xkacuSsNRIpKRh9YszrtdHV0y47NK6CSObJO6JqafC8B7Hk5Qr6opGAhEtvT590q1xEC8GGhroWsGnJnINXUvBIUtbEJO54H2WH8dLauthgb3cltXGUYrcnDWUMUc4z0bs4QlPdKeIxZRMQyZGU8Torj/SuejEBpaXDLdZL9htFyrMI3dFVjlb+b0opK5XKq8BbT2DLyWlcN59dZnrE9SL9TmiLVN2Eim/qHObv+een4d5LUXT0TTXTvMpbZVtlJcnHjl45zlem6oz+makI6k5M5Rb+2EWLGh2jb90r3qcV7voml3pKhhJUqEYrxe3y2lkrHijgq8qTCQhmM5BVMWLw2e2JZlPjN5ep+n6cdKEb1o6jWAkxFv8AyWoEo5f989ZpB+rqanm6bn8zj+ONx/8Anqda1e6La1IAYpbSsfulf+vU6P6TlQ7SIf1f6cOQkNSfnbGXP5zydNz1iNH1GMKK2zPqV6aLs95Pn+3Ojo7l2YXLuJ+hQqMX1fz8+np2WGrjuskpHx3SC2OpZ7q8meC+ttme2nIqKG3asYsZb6RG6wXGi/hv4eulq6MVHV3RcbSayhIuj6daskoTDuyPoUmnLP8A4wMqucyYWXLZDm2zyli/ec1296rN026a3Mf8A2yl90eP9jAdY1k53WpTclQwDqbSqeFCQYD1g5OOuZGWrqurKf0+4gAx05WrS146Z9vJ42oheeuh2cdScpVJcxFt1TO0KYyQPK7QMfz0HvfGe2ovkyYRoZOS5at4CTXoxxWOqcVAGjvVNIWMmm9U+mbmjNftM8/26zDUSW2JHbafTjqXKeVJLG5saItOH+emtaP1CQTn9SBFTMg97U3bpgsctnHS+r2j2zuT+qmGMKq48jaNNf4n8o9a2IR05b7+ky04FNMI6QubmRWp141Sc88DOv8AU3y2xjGz90nx4tf2xsfx/d6R1TZLTNTTBjHwK1YIVhZQAY/mhu8rZ013+sxkMtKJk8mKoyCULuNybeLsxnNdBQ7CGnqYQ08bRd+/CVvnG1/8oF8vIkj2+pqjqGlKo0boyqRHFXHdIKLyfGDnpaGm/U/qSizoEi7tQvLJanyPyuFv0Z1+7uKz27If9NlFRkX/AJ9obvd5Sy+ekIaMZuxlLbpoxZyGbea2jIZLeKvixpOsanarLbQ+RuJS+pxeyLLaK3+0jeHOdzuJq60N8pixPE05SCl8vuPtfS/OUL6U7vT1GmYSut5CURPe1SpSx+IYHKZ6YRO+/S4af/T0vqc7lvnMvJZWFF2RrL85W+ppbdkN/wBTbmJ9r/lr75wurxgHK5632uprXM09KOjG/KdISqvm9yHsAa9XXWO3196uYB91C5lX+FsgFYZGWs9aSa5qbopMYWXet4SpwrR5PkhXEXi+s6WlDxlPR1NOF+c5RslKsJGjkv8AGfdHRXtye6C6moxCUf3SapkFG0u+UtazmusQ7XUElrxNOQEvKdSjealulVUXtKGnDwWpfbRjOW7bvvyYkZK+vPBHZxgPj+SQ04KRNGLIW50LYck/F5PmuaOmHWNTUjujDZdkosYS9clRIyFOFzjPomr3Ubdu8v7SE/XNRaFMez+R6zaKW7eREQHR5uWxJyf8O/2Z4W/8tHSpCEosZakYylh1K+pKuGJKbtJc+Janx612+pO2dyxcokTcr+dzWBu/dVR032ncasoyNeEI73bvnshUZbXybulDxV499W4gteOnKenGevt2gjpyYzELPBjjK5jlXnrcox0tQ0pznqyksm44JI/fci/tBlwHF8h9HRLfplYWU/qgUt+pSkWce346L3HY1/U8N82URjH/APLFt9ZzS+us6CmtMjulGY6sI/04FJTtCSNRHatHFeVN9H7bUSparGWqhGIFtG4T7dsYhXjGr349ovr/AFNTwNPTIgXMnCMm7uVy2179VYl4ToEO4YzdSKOcRKa27QYsX7hknL93rqzhHO/3ArJrC3uZ24jXjxbhFPfrrjz1Jk2BC5ydoRqV5aC0MHvN37673aRjCc5a2punybZ7glx5SZVNsQ2yKosAwPve3CpkW5Xnau4brdtNpZuPbJfuospZOFSU+4jqQJMEP2r4tUQ2xmRwYP49fnPbTjNdmntjdn0y5Sur8aXa7WNVxS+rZ1TTG36jKMCNEyhwt7B3StyYz8gPU7RIajqbCLp3tjdLJjW9JfaXePxdqdWpZqhM37FaAjG5RRoSKstxV3dtv8dFIkmbCUZLPbKVETmogqLGsVHhAwcj7XQjLd9XUnOVUSlEI1kSpYVccXb0E+jFjEZVYxjuiLGmrPVsi8VWPZtPKEl+qaUVHVYIvj4tZ+VH89Tq491GARdRGJTco3Zh/b8+vXU6M/f2Jxf1GBG9oR54x+2v+3Rv0bVlHttViokLEaRvkfnPU6nXS/g3Hof/AAe3n+7aO793lGF55zbfzfRP0XtYfT7iGyO0JVHabTynwcHU6nRewjz/AOmyT6wODUEPRcoCh6xjrrdlEibY+MSGmgYLluJNHtML76nU6uvvR4qv0CBOUGYTWc7ZZWpSq75rpnQif8x3BWIxGJ6HcFh6ax1Op0XvQrsojpakkuRdLyVGKU/znrm6j5wPW2/7spC/ymOp1OmJrW7icP8AmiEpRDUlRFQKg1g+KP8ATprtNWU3R3rL+kvk3ndEvPuvfU6nTfx/fgzu873/AHuqSU1Jjt1G9zeIxp59W/6vXqv+IYkZ6pHxIsCNY2myDR8Fq0fL1fU61e0XgT/iHg/H0T+zOk/hMJ765v8Aw9EYMkuQcvPo5/hf9ep1OsdP40+SMdR+oRt2urCy8N7xs/gOi/qGo755ft1Hn8Df+vU6nT5Fa/TtWX0ptthJG8n3ZvoxpRdTQGIjCNlc+XvqdTrP+9NJ/pb4wfatvty//B/p03+q68ow3RlIdwWKNLxfx1Op1X8hOzm933up9G/qTu3O5/xR/PTv/Es3/lu2bfJiS/IWg/IOa6rqddOmc/2oH+n/APQfzz/6ZP8A3B/t0v22dJvO2Mk/DUsnw9V1Os+axDsYhpQDAxkoe2MZbV+Uop9dczSmtWrukkrzdUF/NHU6nW52/wCmqjNjORFQNlBgPL18dd/tjx0339Mb93thG7+duP4x1Op1z9QeQNz9EfbFz7/b0b9d0YkYVEPMMBxgr+Kx1Op1y8pxNZ8nq+p1Ougj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79" y="4096585"/>
            <a:ext cx="1117244" cy="86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29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257800" y="304800"/>
            <a:ext cx="3048000" cy="2590800"/>
          </a:xfrm>
          <a:prstGeom prst="cloudCallout">
            <a:avLst>
              <a:gd name="adj1" fmla="val -25459"/>
              <a:gd name="adj2" fmla="val 6910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are the students?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4098" name="Picture 2" descr="http://www.clker.com/cliparts/7/0/6/3/11954222371072068984ryanlerch_kids_in_front_of_a_blackboard.svg.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5715000" cy="4514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762000" y="44196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They are in front of the blackboard.</a:t>
            </a:r>
            <a:endParaRPr lang="en-US" sz="32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34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867400" y="228600"/>
            <a:ext cx="3048000" cy="2590800"/>
          </a:xfrm>
          <a:prstGeom prst="cloudCallout">
            <a:avLst>
              <a:gd name="adj1" fmla="val -74781"/>
              <a:gd name="adj2" fmla="val 4039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teacher?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5122" name="Picture 2" descr="http://www.clker.com/cliparts/i/k/z/W/L/7/teacher-manager-between-chair-and-desk-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5334000" cy="4782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51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on the book.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6146" name="Picture 2" descr="http://www.clipartpal.com/_thumbs/pd/cartoon_owl_sitting_on_a_book_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586409"/>
            <a:ext cx="2653762" cy="3073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867400" y="-34871"/>
            <a:ext cx="3048000" cy="2590800"/>
          </a:xfrm>
          <a:prstGeom prst="cloudCallout">
            <a:avLst>
              <a:gd name="adj1" fmla="val -108340"/>
              <a:gd name="adj2" fmla="val 4996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owl?</a:t>
            </a:r>
            <a:endParaRPr lang="en-US" sz="32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97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on the head.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7170" name="Picture 2" descr="http://content.mycutegraphics.com/graphics/christmas/christmas-snowma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44" y="2531390"/>
            <a:ext cx="2989559" cy="3409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257800" y="228600"/>
            <a:ext cx="3733800" cy="2743200"/>
          </a:xfrm>
          <a:prstGeom prst="cloudCallout">
            <a:avLst>
              <a:gd name="adj1" fmla="val -89724"/>
              <a:gd name="adj2" fmla="val 483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hat?</a:t>
            </a:r>
            <a:endParaRPr lang="en-US" sz="32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66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on the apple.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8194" name="Picture 2" descr="http://images.clipartpanda.com/teacher-apple-clipart-app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8400"/>
            <a:ext cx="3400601" cy="385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ages.clipartpanda.com/fly-clip-art-fly2-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0525">
            <a:off x="3013561" y="3440321"/>
            <a:ext cx="715691" cy="762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257800" y="228600"/>
            <a:ext cx="3733800" cy="2743200"/>
          </a:xfrm>
          <a:prstGeom prst="cloudCallout">
            <a:avLst>
              <a:gd name="adj1" fmla="val -85158"/>
              <a:gd name="adj2" fmla="val 7259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fly?</a:t>
            </a:r>
            <a:endParaRPr lang="en-US" sz="32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62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opposite</a:t>
            </a:r>
          </a:p>
          <a:p>
            <a:pPr algn="ctr"/>
            <a:r>
              <a:rPr lang="en-US" sz="3200" dirty="0">
                <a:latin typeface="Agency FB" pitchFamily="34" charset="0"/>
              </a:rPr>
              <a:t>t</a:t>
            </a:r>
            <a:r>
              <a:rPr lang="en-US" sz="3200" dirty="0" smtClean="0">
                <a:latin typeface="Agency FB" pitchFamily="34" charset="0"/>
              </a:rPr>
              <a:t>he mouse.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9218" name="Picture 2" descr="http://images.clipartpanda.com/mouse-clip-art-newest-about-mouse-clip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75504">
            <a:off x="1835538" y="4145318"/>
            <a:ext cx="1879899" cy="2196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mages.clipartpanda.com/cute-dog-and-cat-clip-art-cute-cat-clipart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06352"/>
            <a:ext cx="2937208" cy="3237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5937788" y="18081"/>
            <a:ext cx="2819400" cy="2209800"/>
          </a:xfrm>
          <a:prstGeom prst="cloudCallout">
            <a:avLst>
              <a:gd name="adj1" fmla="val -57045"/>
              <a:gd name="adj2" fmla="val 5864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cat?</a:t>
            </a:r>
            <a:endParaRPr lang="en-US" sz="3200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9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under</a:t>
            </a:r>
          </a:p>
          <a:p>
            <a:pPr algn="ctr"/>
            <a:r>
              <a:rPr lang="en-US" sz="3200" dirty="0">
                <a:latin typeface="Agency FB" pitchFamily="34" charset="0"/>
              </a:rPr>
              <a:t>t</a:t>
            </a:r>
            <a:r>
              <a:rPr lang="en-US" sz="3200" dirty="0" smtClean="0">
                <a:latin typeface="Agency FB" pitchFamily="34" charset="0"/>
              </a:rPr>
              <a:t>he umbrella.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937788" y="18081"/>
            <a:ext cx="2819400" cy="2209800"/>
          </a:xfrm>
          <a:prstGeom prst="cloudCallout">
            <a:avLst>
              <a:gd name="adj1" fmla="val -57045"/>
              <a:gd name="adj2" fmla="val 5864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owl?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10242" name="Picture 2" descr="http://content.mycutegraphics.com/graphics/rain/owl-in-the-ra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27881"/>
            <a:ext cx="3569513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3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behind the box.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412615" y="25400"/>
            <a:ext cx="2819400" cy="2209800"/>
          </a:xfrm>
          <a:prstGeom prst="cloudCallout">
            <a:avLst>
              <a:gd name="adj1" fmla="val -57045"/>
              <a:gd name="adj2" fmla="val 5864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squirrel?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11266" name="Picture 2" descr="http://1.bp.blogspot.com/-PzDrlFH_9BE/VGtzSm_ZH8I/AAAAAAAAAjk/dGUaC_4XIDw/s1600/squirre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03" y="1257301"/>
            <a:ext cx="3965797" cy="4593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74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behind the fence.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937788" y="18081"/>
            <a:ext cx="2819400" cy="2209800"/>
          </a:xfrm>
          <a:prstGeom prst="cloudCallout">
            <a:avLst>
              <a:gd name="adj1" fmla="val -57045"/>
              <a:gd name="adj2" fmla="val 5864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cow?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12290" name="Picture 2" descr="http://content.mycutegraphics.com/graphics/animal/cow-behind-fence-of-flowe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44" y="1828800"/>
            <a:ext cx="4762500" cy="435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4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behind the cloud.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937788" y="18081"/>
            <a:ext cx="2819400" cy="2209800"/>
          </a:xfrm>
          <a:prstGeom prst="cloudCallout">
            <a:avLst>
              <a:gd name="adj1" fmla="val -57045"/>
              <a:gd name="adj2" fmla="val 5864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sun?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13314" name="Picture 2" descr="http://www.provaspeciale.it/wp-content/uploads/2015/04/sun_behind_clou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27881"/>
            <a:ext cx="5238750" cy="381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27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2961" y="756851"/>
            <a:ext cx="8686800" cy="8412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around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964" y="2362200"/>
            <a:ext cx="1733113" cy="1341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be 4"/>
          <p:cNvSpPr/>
          <p:nvPr/>
        </p:nvSpPr>
        <p:spPr>
          <a:xfrm>
            <a:off x="2971800" y="2133215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rved Left Arrow 5"/>
          <p:cNvSpPr/>
          <p:nvPr/>
        </p:nvSpPr>
        <p:spPr>
          <a:xfrm rot="5231189">
            <a:off x="3501655" y="1997214"/>
            <a:ext cx="1489456" cy="3989947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7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opposite the duck.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937788" y="18081"/>
            <a:ext cx="2819400" cy="2209800"/>
          </a:xfrm>
          <a:prstGeom prst="cloudCallout">
            <a:avLst>
              <a:gd name="adj1" fmla="val -57045"/>
              <a:gd name="adj2" fmla="val 5864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fox?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14338" name="Picture 2" descr="http://www.clipartlord.com/wp-content/uploads/2014/01/duck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22807"/>
            <a:ext cx="2133600" cy="208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pngimg.com/upload/fox_PNG451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27881"/>
            <a:ext cx="4642388" cy="379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69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clipartlord.com/wp-content/uploads/2015/04/owl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14600"/>
            <a:ext cx="2984113" cy="400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next to the mouse.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867400" y="0"/>
            <a:ext cx="2819400" cy="2209800"/>
          </a:xfrm>
          <a:prstGeom prst="cloudCallout">
            <a:avLst>
              <a:gd name="adj1" fmla="val -36156"/>
              <a:gd name="adj2" fmla="val 6846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owl?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16388" name="Picture 4" descr="http://images.clipartpanda.com/mouse-clipart-black-and-white-white-field-mouse-m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57" y="4343400"/>
            <a:ext cx="2057400" cy="1961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776538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flying over the water.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791200" y="1366838"/>
            <a:ext cx="2819400" cy="2209800"/>
          </a:xfrm>
          <a:prstGeom prst="cloudCallout">
            <a:avLst>
              <a:gd name="adj1" fmla="val -36156"/>
              <a:gd name="adj2" fmla="val 6846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bird?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17410" name="Picture 2" descr="http://www.clker.com/cliparts/f/a/a/a/13195764381869761583Stylized%20Flying%20Bird%20Art.svg.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0"/>
            <a:ext cx="1757150" cy="981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aves, Blue, Light, Ocean, Se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" y="4495800"/>
            <a:ext cx="92202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06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762000" y="5334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on the garden seat.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638800" y="228600"/>
            <a:ext cx="2819400" cy="2209800"/>
          </a:xfrm>
          <a:prstGeom prst="cloudCallout">
            <a:avLst>
              <a:gd name="adj1" fmla="val -80682"/>
              <a:gd name="adj2" fmla="val 5724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cat?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2" name="Picture 2" descr="Image result for cat on seat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24200"/>
            <a:ext cx="4049522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37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838200" y="433953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She is next to the police car.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638800" y="129153"/>
            <a:ext cx="2819400" cy="2209800"/>
          </a:xfrm>
          <a:prstGeom prst="cloudCallout">
            <a:avLst>
              <a:gd name="adj1" fmla="val 17715"/>
              <a:gd name="adj2" fmla="val 5443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police woman?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19458" name="Picture 2" descr="http://www.topcarpicture.com/wp-content/uploads/2013/08/toy-police-c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6890"/>
            <a:ext cx="6116295" cy="4120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images.clipartpanda.com/police-clip-art-pi5za5Li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2338953"/>
            <a:ext cx="1647825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4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They are in the box.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638800" y="129153"/>
            <a:ext cx="2819400" cy="2209800"/>
          </a:xfrm>
          <a:prstGeom prst="cloudCallout">
            <a:avLst>
              <a:gd name="adj1" fmla="val -67489"/>
              <a:gd name="adj2" fmla="val 789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are the books?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20482" name="Picture 2" descr="http://images.clipartpanda.com/drawer-clipart-11949844541225832782box_with_folders_nicu_bu_01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14" y="2371241"/>
            <a:ext cx="4223286" cy="3800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98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533400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 in the cup.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638800" y="129153"/>
            <a:ext cx="2819400" cy="2209800"/>
          </a:xfrm>
          <a:prstGeom prst="cloudCallout">
            <a:avLst>
              <a:gd name="adj1" fmla="val -67489"/>
              <a:gd name="adj2" fmla="val 789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frog?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21506" name="Picture 2" descr="http://cliparts.co/cliparts/8ix/8LE/8ix8LE7i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3567196" cy="3896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96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3241729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behind the rhino.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638800" y="129153"/>
            <a:ext cx="2819400" cy="2209800"/>
          </a:xfrm>
          <a:prstGeom prst="cloudCallout">
            <a:avLst>
              <a:gd name="adj1" fmla="val -67489"/>
              <a:gd name="adj2" fmla="val 789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palm tree?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2054" name="Picture 6" descr="http://cliparts.co/cliparts/8TG/EdX/8TGEdXne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40294"/>
            <a:ext cx="5124450" cy="6052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clipartlord.com/wp-content/uploads/2014/06/rhinoceros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810025"/>
            <a:ext cx="3317972" cy="2451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17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3241729" y="228600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flying over the houses.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638800" y="129153"/>
            <a:ext cx="2819400" cy="2209800"/>
          </a:xfrm>
          <a:prstGeom prst="cloudCallout">
            <a:avLst>
              <a:gd name="adj1" fmla="val -67489"/>
              <a:gd name="adj2" fmla="val 789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parrot flying?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3074" name="Picture 2" descr="http://www.clipartlord.com/wp-content/uploads/2013/08/parrot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53763"/>
            <a:ext cx="1752600" cy="1413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kitsapsoccerclub.com/wp-content/uploads/2014/04/TL-RowHouses-100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1586"/>
            <a:ext cx="9220199" cy="288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76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ccer Goal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05288" y="-25900063"/>
            <a:ext cx="280987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Callout 3 (Border and Accent Bar) 4"/>
          <p:cNvSpPr/>
          <p:nvPr/>
        </p:nvSpPr>
        <p:spPr>
          <a:xfrm>
            <a:off x="1447800" y="947334"/>
            <a:ext cx="2242088" cy="1600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62445"/>
              <a:gd name="adj8" fmla="val 2372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It’s on the ice.</a:t>
            </a:r>
            <a:endParaRPr lang="en-US" sz="3200" dirty="0">
              <a:latin typeface="Agency FB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5638800" y="129153"/>
            <a:ext cx="2819400" cy="2209800"/>
          </a:xfrm>
          <a:prstGeom prst="cloudCallout">
            <a:avLst>
              <a:gd name="adj1" fmla="val -67489"/>
              <a:gd name="adj2" fmla="val 789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Agency FB" pitchFamily="34" charset="0"/>
              </a:rPr>
              <a:t>    Where is the polar bear?</a:t>
            </a:r>
            <a:endParaRPr lang="en-US" sz="3200" dirty="0">
              <a:latin typeface="Agency FB" pitchFamily="34" charset="0"/>
            </a:endParaRPr>
          </a:p>
        </p:txBody>
      </p:sp>
      <p:pic>
        <p:nvPicPr>
          <p:cNvPr id="4098" name="Picture 2" descr="http://f.tqn.com/y/webclipart/1/S/w/I/6/Polar-Be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02" y="3441915"/>
            <a:ext cx="6096000" cy="339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89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rved Left Arrow 5"/>
          <p:cNvSpPr/>
          <p:nvPr/>
        </p:nvSpPr>
        <p:spPr>
          <a:xfrm rot="16433630">
            <a:off x="4176787" y="319176"/>
            <a:ext cx="2011495" cy="4447538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16335" y="1219200"/>
            <a:ext cx="2373817" cy="990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over</a:t>
            </a: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/>
            </a:r>
            <a:b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</a:b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3339368" y="2819400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441" y="1121572"/>
            <a:ext cx="1588583" cy="1341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 flipV="1">
            <a:off x="3505200" y="4267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886200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3886200" y="472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3886200" y="4253459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3886200" y="32766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886200" y="32766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886200" y="2743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3505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3886200" y="1600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3886200" y="1600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3886200" y="91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3886200" y="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5260910" y="2354585"/>
            <a:ext cx="492443" cy="1300998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2000" b="1" dirty="0" smtClean="0">
                <a:latin typeface="Agency FB" pitchFamily="34" charset="0"/>
              </a:rPr>
              <a:t>Bangkok Road</a:t>
            </a:r>
            <a:endParaRPr lang="en-US" sz="2000" b="1" dirty="0">
              <a:latin typeface="Agency FB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56574" y="2107365"/>
            <a:ext cx="2059485" cy="6233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shopping </a:t>
            </a:r>
            <a:r>
              <a:rPr lang="en-US" sz="2000" b="1" dirty="0">
                <a:solidFill>
                  <a:schemeClr val="bg1"/>
                </a:solidFill>
                <a:latin typeface="Agency FB" pitchFamily="34" charset="0"/>
              </a:rPr>
              <a:t>m</a:t>
            </a:r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all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105400" y="224998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gency FB" panose="020B0503020202020204" pitchFamily="34" charset="0"/>
              </a:rPr>
              <a:t>Where is the shopping mall?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592446" y="2514600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It’s on Bangkok Road.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233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 flipV="1">
            <a:off x="3505200" y="4267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886200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3886200" y="472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3886200" y="4253459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3886200" y="32766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886200" y="32766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886200" y="2819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3505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3886200" y="1600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3886200" y="1600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3886200" y="91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3886200" y="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1318678" y="2653453"/>
            <a:ext cx="492443" cy="1586332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2000" b="1" dirty="0" smtClean="0">
                <a:latin typeface="Agency FB" pitchFamily="34" charset="0"/>
              </a:rPr>
              <a:t>Amsterdam Road</a:t>
            </a:r>
            <a:endParaRPr lang="en-US" sz="2000" b="1" dirty="0">
              <a:latin typeface="Agency FB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5156" y="2577059"/>
            <a:ext cx="2059485" cy="6233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Post Office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105400" y="224998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gency FB" panose="020B0503020202020204" pitchFamily="34" charset="0"/>
              </a:rPr>
              <a:t>Where is the post office?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4122775" y="2891998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It’s on </a:t>
            </a:r>
            <a:r>
              <a:rPr lang="en-US" sz="2000" b="1" dirty="0" smtClean="0">
                <a:latin typeface="Agency FB" panose="020B0503020202020204" pitchFamily="34" charset="0"/>
              </a:rPr>
              <a:t>Amsterdam</a:t>
            </a:r>
            <a:r>
              <a:rPr lang="en-US" sz="2000" b="1" dirty="0" smtClean="0"/>
              <a:t> Road.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7086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 flipV="1">
            <a:off x="3505200" y="4267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886200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3886200" y="472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3886200" y="4253459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3886200" y="32766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886200" y="32766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886200" y="2743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3505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3886200" y="1600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3886200" y="1600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3886200" y="91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3886200" y="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99335" y="3643859"/>
            <a:ext cx="1596665" cy="6233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cinema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105400" y="224998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gency FB" panose="020B0503020202020204" pitchFamily="34" charset="0"/>
              </a:rPr>
              <a:t>Where is  cinema?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382767" y="2427595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gency FB" panose="020B0503020202020204" pitchFamily="34" charset="0"/>
              </a:rPr>
              <a:t>It’s  next to the restaurant.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58393" y="3630118"/>
            <a:ext cx="1596665" cy="6233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restaurant</a:t>
            </a:r>
          </a:p>
        </p:txBody>
      </p:sp>
    </p:spTree>
    <p:extLst>
      <p:ext uri="{BB962C8B-B14F-4D97-AF65-F5344CB8AC3E}">
        <p14:creationId xmlns:p14="http://schemas.microsoft.com/office/powerpoint/2010/main" val="263160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 flipV="1">
            <a:off x="3505200" y="4267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886200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3886200" y="472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3886200" y="4253459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3886200" y="3276600"/>
            <a:ext cx="0" cy="9768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886200" y="32766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886200" y="2743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3505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3886200" y="1600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3886200" y="1600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3886200" y="91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3886200" y="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47544" y="3630117"/>
            <a:ext cx="1596665" cy="6233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cinema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5029200" y="646835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gency FB" panose="020B0503020202020204" pitchFamily="34" charset="0"/>
              </a:rPr>
              <a:t>Where is  the coffee shop?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241822" y="3765029"/>
            <a:ext cx="2976412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gency FB" panose="020B0503020202020204" pitchFamily="34" charset="0"/>
              </a:rPr>
              <a:t>It’s between the cinema and the bank.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67600" y="3645108"/>
            <a:ext cx="1461022" cy="6233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bank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61113" y="3645108"/>
            <a:ext cx="1596665" cy="6233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gency FB" pitchFamily="34" charset="0"/>
              </a:rPr>
              <a:t>c</a:t>
            </a:r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offee shop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33612" y="253322"/>
            <a:ext cx="533416" cy="3928576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2000" b="1" dirty="0" smtClean="0">
                <a:latin typeface="Agency FB" pitchFamily="34" charset="0"/>
              </a:rPr>
              <a:t>Manila Road</a:t>
            </a:r>
            <a:endParaRPr lang="en-US" sz="2000" b="1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8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 flipV="1">
            <a:off x="3505200" y="4267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886200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3886200" y="472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3886200" y="4253459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3886200" y="3276600"/>
            <a:ext cx="0" cy="9768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886200" y="32766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886200" y="2743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3505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3886200" y="1600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3886200" y="1600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3886200" y="91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3886200" y="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Oval Callout 4"/>
          <p:cNvSpPr/>
          <p:nvPr/>
        </p:nvSpPr>
        <p:spPr>
          <a:xfrm>
            <a:off x="5105400" y="224998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gency FB" panose="020B0503020202020204" pitchFamily="34" charset="0"/>
              </a:rPr>
              <a:t>Where is  the  barber shop?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4701216" y="3378196"/>
            <a:ext cx="3789423" cy="16074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gency FB" panose="020B0503020202020204" pitchFamily="34" charset="0"/>
              </a:rPr>
              <a:t>It’s on the corner of Bangkok Road and </a:t>
            </a:r>
          </a:p>
          <a:p>
            <a:pPr algn="ctr"/>
            <a:r>
              <a:rPr lang="en-US" sz="2000" b="1" dirty="0" smtClean="0">
                <a:latin typeface="Agency FB" panose="020B0503020202020204" pitchFamily="34" charset="0"/>
              </a:rPr>
              <a:t>Manila Road.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47544" y="1989953"/>
            <a:ext cx="931118" cy="6233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gency FB" pitchFamily="34" charset="0"/>
              </a:rPr>
              <a:t>b</a:t>
            </a:r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arber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gency FB" pitchFamily="34" charset="0"/>
              </a:rPr>
              <a:t>s</a:t>
            </a:r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hop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33612" y="253322"/>
            <a:ext cx="533416" cy="3928576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2000" b="1" dirty="0" smtClean="0">
                <a:latin typeface="Agency FB" pitchFamily="34" charset="0"/>
              </a:rPr>
              <a:t>Manila Road</a:t>
            </a:r>
            <a:endParaRPr lang="en-US" sz="2000" b="1" dirty="0">
              <a:latin typeface="Agency FB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5260910" y="2037195"/>
            <a:ext cx="492443" cy="193578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2000" b="1" dirty="0" smtClean="0">
                <a:latin typeface="Agency FB" pitchFamily="34" charset="0"/>
              </a:rPr>
              <a:t>B a n g k o k   R o a d </a:t>
            </a:r>
            <a:endParaRPr lang="en-US" sz="2000" b="1" dirty="0">
              <a:latin typeface="Agency FB" pitchFamily="34" charset="0"/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76200" y="781946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gency FB" panose="020B0503020202020204" pitchFamily="34" charset="0"/>
              </a:rPr>
              <a:t>It’s on Bangkok Road.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43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 flipV="1">
            <a:off x="3505200" y="4267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886200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3886200" y="472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3886200" y="4253459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3886200" y="3276600"/>
            <a:ext cx="0" cy="9768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886200" y="32766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886200" y="2743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3505200" y="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3886200" y="1600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3886200" y="1600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3886200" y="91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3886200" y="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Oval Callout 4"/>
          <p:cNvSpPr/>
          <p:nvPr/>
        </p:nvSpPr>
        <p:spPr>
          <a:xfrm>
            <a:off x="5075851" y="1696826"/>
            <a:ext cx="3429000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gency FB" panose="020B0503020202020204" pitchFamily="34" charset="0"/>
              </a:rPr>
              <a:t>Where is  the  children’s playground?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 rot="16200000">
            <a:off x="1732067" y="1288529"/>
            <a:ext cx="2541642" cy="6233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Museum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90892" y="278642"/>
            <a:ext cx="533416" cy="3928576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2000" b="1" dirty="0" smtClean="0">
                <a:latin typeface="Agency FB" pitchFamily="34" charset="0"/>
              </a:rPr>
              <a:t>Manila Road</a:t>
            </a:r>
            <a:endParaRPr lang="en-US" sz="2000" b="1" dirty="0">
              <a:latin typeface="Agency FB" pitchFamily="34" charset="0"/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418159" y="3581400"/>
            <a:ext cx="3029887" cy="1378803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gency FB" panose="020B0503020202020204" pitchFamily="34" charset="0"/>
              </a:rPr>
              <a:t>It’s behind the museum.</a:t>
            </a:r>
            <a:endParaRPr lang="en-US" sz="2000" b="1" dirty="0">
              <a:latin typeface="Agency FB" panose="020B0503020202020204" pitchFamily="34" charset="0"/>
            </a:endParaRPr>
          </a:p>
        </p:txBody>
      </p:sp>
      <p:sp>
        <p:nvSpPr>
          <p:cNvPr id="2" name="AutoShape 4" descr="http://www.clipartlord.com/wp-content/uploads/2014/02/slid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http://www.clipartlord.com/wp-content/uploads/2014/02/slide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cliparts.co/cliparts/kAT/b47/kATb47yi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15" y="840431"/>
            <a:ext cx="1547919" cy="137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71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Agency FB" panose="020B0503020202020204" pitchFamily="34" charset="0"/>
              </a:rPr>
              <a:t>b</a:t>
            </a:r>
            <a:r>
              <a:rPr lang="en-US" sz="4400" dirty="0" smtClean="0">
                <a:latin typeface="Agency FB" panose="020B0503020202020204" pitchFamily="34" charset="0"/>
              </a:rPr>
              <a:t>uildings in a city</a:t>
            </a:r>
            <a:endParaRPr lang="en-US" sz="4400" dirty="0">
              <a:latin typeface="Agency FB" panose="020B0503020202020204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hermiyanto_i@yahoo.co.id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0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43000"/>
            <a:ext cx="2808157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0" y="304800"/>
            <a:ext cx="1864875" cy="2209800"/>
          </a:xfrm>
          <a:prstGeom prst="rect">
            <a:avLst/>
          </a:prstGeom>
        </p:spPr>
      </p:pic>
      <p:pic>
        <p:nvPicPr>
          <p:cNvPr id="3074" name="Picture 2" descr="http://www.spijkenieuws.nl/artiekel_fotos/foto_241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276600"/>
            <a:ext cx="16002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lker.com/cliparts/0/0/3/6/1207431590894014785automobile%20car%20white.svg.m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258135"/>
            <a:ext cx="19431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clker.com/cliparts/d/5/a/2/1194984892354648651sortie_issue_de_secours_01.svg.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0"/>
            <a:ext cx="28575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lker.com/cliparts/a/d/9/2/1251574583750200236Emergency-exit-sign.svg.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485" y="2369437"/>
            <a:ext cx="230452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img.directindustry.com/images_di/photo-g/led-safety-lighting-emergency-exit-29464-2851113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407" y="-118228"/>
            <a:ext cx="3485786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clker.com/cliparts/d/8/5/b/1195427724688380074fire_cefa_01.svg.me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977" y="4083781"/>
            <a:ext cx="28575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vector.us/files/images/1/1/113851/hotel_motel_sleeping_accomodation_clip_art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9041"/>
            <a:ext cx="1871662" cy="181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0111" y="-118228"/>
            <a:ext cx="2133600" cy="2196105"/>
          </a:xfrm>
          <a:prstGeom prst="rect">
            <a:avLst/>
          </a:prstGeom>
        </p:spPr>
      </p:pic>
      <p:pic>
        <p:nvPicPr>
          <p:cNvPr id="5124" name="Picture 4" descr="http://www.clker.com/cliparts/9/7/b/7/12065640201906459233Rfc1394_Single_Bed.svg.me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9488" y="2077877"/>
            <a:ext cx="28575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clker.com/cliparts/5/7/7/0/1224784745939178462tiothy_City_Art_Deco.svg.med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2932" y="3457575"/>
            <a:ext cx="41529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nextevent.com.au/images/stories/hotel_logo/Holiday_Inn_logo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2932" y="1945010"/>
            <a:ext cx="2752725" cy="13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0657" y="944907"/>
            <a:ext cx="1460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Airport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  <p:pic>
        <p:nvPicPr>
          <p:cNvPr id="1026" name="Picture 2" descr="http://images.clipartpanda.com/airport-clipart-13682980591123534915airport-256-md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88687"/>
            <a:ext cx="42672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43000"/>
            <a:ext cx="2808157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3074" name="Picture 2" descr="http://www.spijkenieuws.nl/artiekel_fotos/foto_241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276600"/>
            <a:ext cx="16002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80155" y="888394"/>
            <a:ext cx="2055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Post office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  <p:pic>
        <p:nvPicPr>
          <p:cNvPr id="2052" name="Picture 4" descr="http://images.clipartpanda.com/post-office-building-clipart-post-office-building-clipart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438400"/>
            <a:ext cx="4982848" cy="4325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clker.com/cliparts/e/2/9/5/1194984444932772061postage_stamp_jarno_vasa_.svg.m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0"/>
            <a:ext cx="2644082" cy="1947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6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43000"/>
            <a:ext cx="2808157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3074" name="Picture 2" descr="http://www.spijkenieuws.nl/artiekel_fotos/foto_241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276600"/>
            <a:ext cx="16002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8714" y="1219200"/>
            <a:ext cx="1083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Hotel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  <p:pic>
        <p:nvPicPr>
          <p:cNvPr id="3" name="Picture 2" descr="http://www.clipartlord.com/wp-content/uploads/2014/10/hotel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05444"/>
            <a:ext cx="5330825" cy="5448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4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1" y="1600200"/>
            <a:ext cx="7467600" cy="8412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on</a:t>
            </a: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/>
            </a:r>
            <a:b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</a:b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3346991" y="2971800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033" y="2132351"/>
            <a:ext cx="1588583" cy="1341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0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43000"/>
            <a:ext cx="2808157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3074" name="Picture 2" descr="http://www.spijkenieuws.nl/artiekel_fotos/foto_241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276600"/>
            <a:ext cx="16002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067" y="1066800"/>
            <a:ext cx="1951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Pharmacy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  <p:pic>
        <p:nvPicPr>
          <p:cNvPr id="4098" name="Picture 2" descr="http://www.clipartlord.com/wp-content/uploads/2012/11/medicine-bott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42" y="1905000"/>
            <a:ext cx="4457958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hotos.gograph.com/thumbs/CSP/CSP175/k1755047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82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30" y="2209800"/>
            <a:ext cx="1619250" cy="1619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7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43000"/>
            <a:ext cx="2808157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3074" name="Picture 2" descr="http://www.spijkenieuws.nl/artiekel_fotos/foto_241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276600"/>
            <a:ext cx="16002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97" y="1093856"/>
            <a:ext cx="2820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Railway station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  <p:pic>
        <p:nvPicPr>
          <p:cNvPr id="5122" name="Picture 2" descr="http://cliparts.co/cliparts/BTg/KKq/BTgKKqGR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47799"/>
            <a:ext cx="4819650" cy="4876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ages.clipartpanda.com/suitcase-clipart-luggage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5687">
            <a:off x="1640262" y="3036229"/>
            <a:ext cx="1524000" cy="3673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90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43000"/>
            <a:ext cx="2808157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3074" name="Picture 2" descr="http://www.spijkenieuws.nl/artiekel_fotos/foto_241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276600"/>
            <a:ext cx="16002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0493" y="1295400"/>
            <a:ext cx="14638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gency FB" pitchFamily="34" charset="0"/>
              </a:rPr>
              <a:t>C</a:t>
            </a:r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inema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  <p:pic>
        <p:nvPicPr>
          <p:cNvPr id="6146" name="Picture 2" descr="http://cdn.1001freedownloads.com/vector/thumb/64074/cinema-pengu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43000"/>
            <a:ext cx="2978943" cy="380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www.clker.com/cliparts/D/2/s/O/Y/s/mother-son-watching-movie-theater-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0143"/>
            <a:ext cx="4337387" cy="2628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9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43000"/>
            <a:ext cx="2808157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3074" name="Picture 2" descr="http://www.spijkenieuws.nl/artiekel_fotos/foto_241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276600"/>
            <a:ext cx="16002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5426" y="1066800"/>
            <a:ext cx="2127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gency FB" pitchFamily="34" charset="0"/>
              </a:rPr>
              <a:t>R</a:t>
            </a:r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estaurant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  <p:pic>
        <p:nvPicPr>
          <p:cNvPr id="7170" name="Picture 2" descr="http://cliparts.co/cliparts/kAT/bey/kATbey5i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0200"/>
            <a:ext cx="4208145" cy="475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94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5920" y1="87500" x2="33073" y2="96644"/>
                        <a14:foregroundMark x1="10069" y1="96644" x2="0" y2="95602"/>
                        <a14:foregroundMark x1="89931" y1="95949" x2="97743" y2="86574"/>
                        <a14:foregroundMark x1="70486" y1="83218" x2="61372" y2="80787"/>
                        <a14:foregroundMark x1="55556" y1="12153" x2="54774" y2="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408" y="1846263"/>
            <a:ext cx="5363633" cy="4022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" y="1066800"/>
            <a:ext cx="1426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Temple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70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57400"/>
            <a:ext cx="28956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1026" name="Picture 2" descr="http://www.stopsignsandmore.com/images/Product/medium/1589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0200"/>
            <a:ext cx="2033587" cy="166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hestar.com/content/dam/thestar/news/ttc/2013/02/26/ttc_redesigns_its_bus_stops_and_station_maps/bus_logo.jpg.size.xxlarge.letterbox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2576279"/>
            <a:ext cx="2907311" cy="19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lker.com/cliparts/a/e/7/a/1194985162469795488bus1_jarno_vasamaa_01.svg.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058119"/>
            <a:ext cx="2857500" cy="146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lker.com/cliparts/d/f/8/c/11949890831591148613aiga_arriving_flights_.svg.m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55090"/>
            <a:ext cx="205740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2912" y="762000"/>
            <a:ext cx="1696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Bus stop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1026" name="Picture 2" descr="http://www.chaloklumbayphangan.com/wp-content/uploads/2011/01/at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52600"/>
            <a:ext cx="27432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yoncloud.com/sites/default/file2/Ban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25" y="2817494"/>
            <a:ext cx="476250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1000" y="877122"/>
            <a:ext cx="4142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Bank and ATM machine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  <p:pic>
        <p:nvPicPr>
          <p:cNvPr id="3" name="Picture 2" descr="http://www.clker.com/cliparts/g/0/x/l/X/M/debit-credit-card-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2371">
            <a:off x="4515264" y="1506444"/>
            <a:ext cx="2234954" cy="1292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18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digitalpolitical.com/wp-content/uploads/2013/03/Theate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2399"/>
            <a:ext cx="96774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4098" name="Picture 2" descr="http://medicinemound.com/wp-content/uploads/2010/06/Hospita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8012"/>
            <a:ext cx="25908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lker.com/cliparts/A/3/e/y/g/B/cartoon-orchestra-leader-m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14600"/>
            <a:ext cx="1402830" cy="212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43700" y="1824098"/>
            <a:ext cx="31790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gency FB" pitchFamily="34" charset="0"/>
              </a:rPr>
              <a:t>Theater</a:t>
            </a:r>
            <a:endParaRPr lang="en-US" sz="4000" b="1" dirty="0" smtClean="0">
              <a:solidFill>
                <a:schemeClr val="accent2">
                  <a:lumMod val="75000"/>
                </a:schemeClr>
              </a:solidFill>
              <a:latin typeface="Agency FB" pitchFamily="34" charset="0"/>
            </a:endParaRPr>
          </a:p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gency FB" pitchFamily="34" charset="0"/>
              </a:rPr>
              <a:t>Music and Drama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40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5942182" cy="452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2050" name="Picture 2" descr="http://www.clipartlord.com/wp-content/uploads/2014/09/policeman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38400"/>
            <a:ext cx="2347092" cy="386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8200" y="1143000"/>
            <a:ext cx="2327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Police office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03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25" y="1961261"/>
            <a:ext cx="3703638" cy="379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4098" name="Picture 2" descr="http://medicinemound.com/wp-content/uploads/2010/06/Hospita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8012"/>
            <a:ext cx="25908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lker.com/cliparts/7/N/9/Y/a/O/nurse-m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05000"/>
            <a:ext cx="24003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2" name="Picture 6" descr="http://www.clker.com/cliparts/a/5/5/a/11949851251394260900ambulans_romus_01.svg.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3178539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clker.com/cliparts/1/4/7/0/1207314060955899368hospital%20blue.svg.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4495800"/>
            <a:ext cx="1562100" cy="156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2899" y="939946"/>
            <a:ext cx="1697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Agency FB" pitchFamily="34" charset="0"/>
              </a:rPr>
              <a:t>Hospital </a:t>
            </a:r>
            <a:endParaRPr lang="en-US" sz="4000" b="1" dirty="0">
              <a:solidFill>
                <a:schemeClr val="tx2"/>
              </a:solidFill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43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1" y="1447800"/>
            <a:ext cx="8686800" cy="841248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under</a:t>
            </a:r>
            <a:b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</a:b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82548"/>
            <a:ext cx="1524000" cy="1179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be 4"/>
          <p:cNvSpPr/>
          <p:nvPr/>
        </p:nvSpPr>
        <p:spPr>
          <a:xfrm>
            <a:off x="3352800" y="2209800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6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 flipV="1">
            <a:off x="3505200" y="4267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886200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5640338" y="4724400"/>
            <a:ext cx="350366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5635342" y="4393367"/>
            <a:ext cx="350865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 flipV="1">
            <a:off x="3886200" y="3276600"/>
            <a:ext cx="0" cy="11167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886200" y="32766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886200" y="2743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V="1">
            <a:off x="3505200" y="3810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3886200" y="1600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3886200" y="381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" name="Picture 2" descr="http://t1.gstatic.com/images?q=tbn:ANd9GcSO5Z3gXCFFjgamtcwtFhDK5x1V9rmeBssidk2foZ-l7B8xtao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1" y="1700213"/>
            <a:ext cx="539749" cy="7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12701" y="2459623"/>
            <a:ext cx="1790875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Cross</a:t>
            </a:r>
            <a:r>
              <a:rPr lang="en-US" sz="2400" dirty="0" smtClean="0">
                <a:latin typeface="Agency FB" pitchFamily="34" charset="0"/>
              </a:rPr>
              <a:t> the street</a:t>
            </a:r>
            <a:endParaRPr lang="en-US" sz="2400" dirty="0">
              <a:latin typeface="Agency FB" pitchFamily="34" charset="0"/>
            </a:endParaRPr>
          </a:p>
        </p:txBody>
      </p:sp>
      <p:pic>
        <p:nvPicPr>
          <p:cNvPr id="24" name="Picture 12" descr="https://encrypted-tbn1.google.com/images?q=tbn:ANd9GcTkFQx0W4hWv1RWVEorw-YDvJgAeips3eeKuACzyOHIikeKRT-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56069">
            <a:off x="377806" y="3744617"/>
            <a:ext cx="2733116" cy="2278520"/>
          </a:xfrm>
          <a:prstGeom prst="rect">
            <a:avLst/>
          </a:prstGeom>
          <a:noFill/>
        </p:spPr>
      </p:pic>
      <p:pic>
        <p:nvPicPr>
          <p:cNvPr id="25" name="Picture 2" descr="http://t1.gstatic.com/images?q=tbn:ANd9GcSO5Z3gXCFFjgamtcwtFhDK5x1V9rmeBssidk2foZ-l7B8xtao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68" y="4043322"/>
            <a:ext cx="387349" cy="58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30487" y="5660010"/>
            <a:ext cx="181011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Cross</a:t>
            </a:r>
            <a:r>
              <a:rPr lang="en-US" sz="2400" dirty="0" smtClean="0">
                <a:latin typeface="Agency FB" pitchFamily="34" charset="0"/>
              </a:rPr>
              <a:t> the bridge</a:t>
            </a:r>
            <a:endParaRPr lang="en-US" sz="2400" dirty="0">
              <a:latin typeface="Agency FB" pitchFamily="34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V="1">
            <a:off x="5334000" y="3276600"/>
            <a:ext cx="0" cy="11167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V="1">
            <a:off x="5635342" y="3276600"/>
            <a:ext cx="0" cy="11205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 flipV="1">
            <a:off x="3886200" y="4393367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 flipV="1">
            <a:off x="5334000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 flipV="1">
            <a:off x="5635342" y="4724400"/>
            <a:ext cx="4996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 flipV="1">
            <a:off x="3886200" y="4724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" name="Picture 2" descr="http://t1.gstatic.com/images?q=tbn:ANd9GcSO5Z3gXCFFjgamtcwtFhDK5x1V9rmeBssidk2foZ-l7B8xtao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84112"/>
            <a:ext cx="539749" cy="7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676036" y="5147101"/>
            <a:ext cx="1731564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gency FB" pitchFamily="34" charset="0"/>
              </a:rPr>
              <a:t>Cross</a:t>
            </a:r>
            <a:r>
              <a:rPr lang="en-US" sz="2400" dirty="0" smtClean="0">
                <a:latin typeface="Agency FB" pitchFamily="34" charset="0"/>
              </a:rPr>
              <a:t> </a:t>
            </a:r>
            <a:endParaRPr lang="en-US" sz="2400" dirty="0">
              <a:latin typeface="Agency FB" pitchFamily="34" charset="0"/>
            </a:endParaRPr>
          </a:p>
          <a:p>
            <a:r>
              <a:rPr lang="en-US" sz="2400" dirty="0">
                <a:latin typeface="Agency FB" pitchFamily="34" charset="0"/>
              </a:rPr>
              <a:t>t</a:t>
            </a:r>
            <a:r>
              <a:rPr lang="en-US" sz="2400" dirty="0" smtClean="0">
                <a:latin typeface="Agency FB" pitchFamily="34" charset="0"/>
              </a:rPr>
              <a:t>he intersection</a:t>
            </a:r>
            <a:endParaRPr lang="en-US" sz="2400" dirty="0">
              <a:latin typeface="Agency FB" pitchFamily="34" charset="0"/>
            </a:endParaRPr>
          </a:p>
        </p:txBody>
      </p:sp>
      <p:cxnSp>
        <p:nvCxnSpPr>
          <p:cNvPr id="37" name="Straight Connector 36"/>
          <p:cNvCxnSpPr>
            <a:stCxn id="15376" idx="0"/>
          </p:cNvCxnSpPr>
          <p:nvPr/>
        </p:nvCxnSpPr>
        <p:spPr>
          <a:xfrm rot="5400000" flipH="1" flipV="1">
            <a:off x="6019800" y="-1219200"/>
            <a:ext cx="1588" cy="4267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 flipV="1">
            <a:off x="6019006" y="-532606"/>
            <a:ext cx="1588" cy="4267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 flipH="1" flipV="1">
            <a:off x="7885906" y="648494"/>
            <a:ext cx="534988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7582694" y="2170906"/>
            <a:ext cx="11430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7696200" y="1524000"/>
            <a:ext cx="2438400" cy="15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03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296008" y="1676400"/>
            <a:ext cx="2139696" cy="4243615"/>
          </a:xfrm>
        </p:spPr>
        <p:txBody>
          <a:bodyPr>
            <a:normAutofit/>
          </a:bodyPr>
          <a:lstStyle/>
          <a:p>
            <a:endParaRPr lang="en-US" sz="2400" b="1" dirty="0" smtClean="0">
              <a:latin typeface="Agency FB" pitchFamily="34" charset="0"/>
            </a:endParaRPr>
          </a:p>
          <a:p>
            <a:endParaRPr lang="en-US" sz="2400" b="1" dirty="0">
              <a:latin typeface="Agency FB" pitchFamily="34" charset="0"/>
            </a:endParaRPr>
          </a:p>
          <a:p>
            <a:endParaRPr lang="en-US" sz="2400" b="1" dirty="0" smtClean="0">
              <a:latin typeface="Agency FB" pitchFamily="34" charset="0"/>
            </a:endParaRPr>
          </a:p>
          <a:p>
            <a:r>
              <a:rPr lang="en-US" sz="3600" b="1" dirty="0" smtClean="0">
                <a:latin typeface="Agency FB" pitchFamily="34" charset="0"/>
              </a:rPr>
              <a:t>Go straight</a:t>
            </a:r>
            <a:endParaRPr lang="th-TH" sz="3600" b="1" dirty="0">
              <a:latin typeface="Agency FB" pitchFamily="34" charset="0"/>
            </a:endParaRPr>
          </a:p>
        </p:txBody>
      </p:sp>
      <p:pic>
        <p:nvPicPr>
          <p:cNvPr id="1026" name="Picture 2" descr="http://www.edupic.net/Images/SocialStudies/compas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219200" cy="11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vector.me/files/images/1/0/100133/green_right_double_arrows_set_clip_ar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6118" y1="17097" x2="90118" y2="52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24313" y="1538287"/>
            <a:ext cx="4048125" cy="295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17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267200"/>
            <a:ext cx="2133600" cy="22860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457200" y="1905000"/>
            <a:ext cx="2139696" cy="4243615"/>
          </a:xfrm>
        </p:spPr>
        <p:txBody>
          <a:bodyPr>
            <a:normAutofit/>
          </a:bodyPr>
          <a:lstStyle/>
          <a:p>
            <a:endParaRPr lang="en-US" sz="2400" b="1" dirty="0" smtClean="0">
              <a:latin typeface="Agency FB" pitchFamily="34" charset="0"/>
            </a:endParaRPr>
          </a:p>
          <a:p>
            <a:r>
              <a:rPr lang="en-US" sz="3600" b="1" dirty="0" smtClean="0">
                <a:latin typeface="Agency FB" pitchFamily="34" charset="0"/>
              </a:rPr>
              <a:t>Turn right</a:t>
            </a:r>
            <a:endParaRPr lang="th-TH" sz="3600" b="1" dirty="0">
              <a:latin typeface="Agency FB" pitchFamily="34" charset="0"/>
            </a:endParaRPr>
          </a:p>
        </p:txBody>
      </p:sp>
      <p:pic>
        <p:nvPicPr>
          <p:cNvPr id="2054" name="Picture 6" descr="http://vector.me/files/images/1/0/100133/green_right_double_arrows_set_clip_ar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765">
                        <a14:foregroundMark x1="12471" y1="16129" x2="35294" y2="4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52600"/>
            <a:ext cx="4048125" cy="2952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36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6019800" y="1233993"/>
            <a:ext cx="2139696" cy="3045846"/>
          </a:xfrm>
        </p:spPr>
        <p:txBody>
          <a:bodyPr>
            <a:normAutofit/>
          </a:bodyPr>
          <a:lstStyle/>
          <a:p>
            <a:endParaRPr lang="en-US" sz="2400" b="1" dirty="0" smtClean="0">
              <a:latin typeface="Agency FB" pitchFamily="34" charset="0"/>
            </a:endParaRPr>
          </a:p>
          <a:p>
            <a:endParaRPr lang="en-US" sz="2400" b="1" dirty="0">
              <a:latin typeface="Agency FB" pitchFamily="34" charset="0"/>
            </a:endParaRPr>
          </a:p>
          <a:p>
            <a:endParaRPr lang="en-US" sz="2400" b="1" dirty="0" smtClean="0">
              <a:latin typeface="Agency FB" pitchFamily="34" charset="0"/>
            </a:endParaRPr>
          </a:p>
          <a:p>
            <a:r>
              <a:rPr lang="en-US" sz="3600" b="1" dirty="0" smtClean="0">
                <a:latin typeface="Agency FB" pitchFamily="34" charset="0"/>
              </a:rPr>
              <a:t>Turn left..</a:t>
            </a:r>
            <a:endParaRPr lang="th-TH" sz="3600" b="1" dirty="0">
              <a:latin typeface="Agency FB" pitchFamily="34" charset="0"/>
            </a:endParaRPr>
          </a:p>
        </p:txBody>
      </p:sp>
      <p:sp>
        <p:nvSpPr>
          <p:cNvPr id="8" name="Striped Right Arrow 7"/>
          <p:cNvSpPr/>
          <p:nvPr/>
        </p:nvSpPr>
        <p:spPr>
          <a:xfrm rot="10800000">
            <a:off x="-4114800" y="1097522"/>
            <a:ext cx="2895600" cy="156686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74" name="Picture 2" descr="http://icons.iconarchive.com/icons/aha-soft/travel/256/compass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990600" cy="110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png-3.vector.me/files/images/1/7/170852/green_left_double_arrows_set_clip_art_thumb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683" y1="13103" x2="12563" y2="5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371600"/>
            <a:ext cx="4191000" cy="3046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6"/>
          <p:cNvSpPr txBox="1">
            <a:spLocks/>
          </p:cNvSpPr>
          <p:nvPr/>
        </p:nvSpPr>
        <p:spPr>
          <a:xfrm>
            <a:off x="457200" y="1905000"/>
            <a:ext cx="2139696" cy="4243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endParaRPr lang="en-US" sz="2400" b="1" dirty="0" smtClean="0">
              <a:latin typeface="Agency FB" pitchFamily="34" charset="0"/>
            </a:endParaRPr>
          </a:p>
          <a:p>
            <a:pPr fontAlgn="auto"/>
            <a:r>
              <a:rPr lang="en-US" sz="3600" b="1" dirty="0" smtClean="0">
                <a:latin typeface="Agency FB" pitchFamily="34" charset="0"/>
              </a:rPr>
              <a:t>Turn left</a:t>
            </a:r>
            <a:endParaRPr lang="th-TH" sz="3600" b="1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01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3987777" y="4762334"/>
            <a:ext cx="516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975314" y="4190670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 flipV="1">
            <a:off x="3974862" y="3200401"/>
            <a:ext cx="0" cy="990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3987777" y="3200401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962400" y="2736933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3505370" y="3581400"/>
            <a:ext cx="1" cy="327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-28906" y="3581400"/>
            <a:ext cx="353410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V="1">
            <a:off x="3974862" y="1326037"/>
            <a:ext cx="5300192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 flipV="1">
            <a:off x="3962397" y="376417"/>
            <a:ext cx="3" cy="5692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14047" y="4299161"/>
            <a:ext cx="2185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f</a:t>
            </a:r>
            <a:r>
              <a:rPr lang="en-US" sz="2000" dirty="0" smtClean="0">
                <a:latin typeface="Agency FB" pitchFamily="34" charset="0"/>
              </a:rPr>
              <a:t>irst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2580" y="3166309"/>
            <a:ext cx="2064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f</a:t>
            </a:r>
            <a:r>
              <a:rPr lang="en-US" sz="2000" dirty="0" smtClean="0">
                <a:latin typeface="Agency FB" pitchFamily="34" charset="0"/>
              </a:rPr>
              <a:t>irst street on your left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82009" y="2757017"/>
            <a:ext cx="2228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gency FB" pitchFamily="34" charset="0"/>
              </a:rPr>
              <a:t>s</a:t>
            </a:r>
            <a:r>
              <a:rPr lang="en-US" sz="1800" dirty="0" smtClean="0">
                <a:latin typeface="Agency FB" pitchFamily="34" charset="0"/>
              </a:rPr>
              <a:t>econd street on your </a:t>
            </a:r>
            <a:r>
              <a:rPr lang="en-US" sz="2000" dirty="0" smtClean="0">
                <a:latin typeface="Agency FB" pitchFamily="34" charset="0"/>
              </a:rPr>
              <a:t>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60146" y="1756720"/>
            <a:ext cx="2225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t</a:t>
            </a:r>
            <a:r>
              <a:rPr lang="en-US" sz="2000" dirty="0" smtClean="0">
                <a:latin typeface="Agency FB" pitchFamily="34" charset="0"/>
              </a:rPr>
              <a:t>hird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31280" y="1449357"/>
            <a:ext cx="2287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s</a:t>
            </a:r>
            <a:r>
              <a:rPr lang="en-US" sz="2000" dirty="0" smtClean="0">
                <a:latin typeface="Agency FB" pitchFamily="34" charset="0"/>
              </a:rPr>
              <a:t>econd street on your left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28" name="Line 3"/>
          <p:cNvSpPr>
            <a:spLocks noChangeShapeType="1"/>
          </p:cNvSpPr>
          <p:nvPr/>
        </p:nvSpPr>
        <p:spPr bwMode="auto">
          <a:xfrm flipH="1">
            <a:off x="-2" y="1187747"/>
            <a:ext cx="35052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3"/>
          <p:cNvSpPr>
            <a:spLocks noChangeShapeType="1"/>
          </p:cNvSpPr>
          <p:nvPr/>
        </p:nvSpPr>
        <p:spPr bwMode="auto">
          <a:xfrm>
            <a:off x="3505371" y="1187747"/>
            <a:ext cx="0" cy="2511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0" y="745617"/>
            <a:ext cx="3374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gency FB" pitchFamily="34" charset="0"/>
              </a:rPr>
              <a:t>third street on your left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H="1">
            <a:off x="3962400" y="1710143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H="1" flipV="1">
            <a:off x="3962396" y="2219255"/>
            <a:ext cx="1" cy="5176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 flipH="1">
            <a:off x="3974862" y="2218385"/>
            <a:ext cx="516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788868" y="929975"/>
            <a:ext cx="2337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gency FB" pitchFamily="34" charset="0"/>
              </a:rPr>
              <a:t>fourth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41" name="Line 3"/>
          <p:cNvSpPr>
            <a:spLocks noChangeShapeType="1"/>
          </p:cNvSpPr>
          <p:nvPr/>
        </p:nvSpPr>
        <p:spPr bwMode="auto">
          <a:xfrm>
            <a:off x="3505199" y="339566"/>
            <a:ext cx="0" cy="4295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6"/>
          <p:cNvSpPr>
            <a:spLocks noChangeShapeType="1"/>
          </p:cNvSpPr>
          <p:nvPr/>
        </p:nvSpPr>
        <p:spPr bwMode="auto">
          <a:xfrm flipV="1">
            <a:off x="-28906" y="1438864"/>
            <a:ext cx="353410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43" name="Line 13"/>
          <p:cNvSpPr>
            <a:spLocks noChangeShapeType="1"/>
          </p:cNvSpPr>
          <p:nvPr/>
        </p:nvSpPr>
        <p:spPr bwMode="auto">
          <a:xfrm flipV="1">
            <a:off x="3962398" y="1308876"/>
            <a:ext cx="1" cy="4012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 flipH="1" flipV="1">
            <a:off x="3987777" y="4762334"/>
            <a:ext cx="0" cy="20956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4"/>
          <p:cNvSpPr>
            <a:spLocks noChangeShapeType="1"/>
          </p:cNvSpPr>
          <p:nvPr/>
        </p:nvSpPr>
        <p:spPr bwMode="auto">
          <a:xfrm flipV="1">
            <a:off x="3962400" y="945672"/>
            <a:ext cx="5300192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-28909" y="769131"/>
            <a:ext cx="353410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Agency FB" pitchFamily="34" charset="0"/>
            </a:endParaRPr>
          </a:p>
        </p:txBody>
      </p:sp>
      <p:sp>
        <p:nvSpPr>
          <p:cNvPr id="39" name="Line 3"/>
          <p:cNvSpPr>
            <a:spLocks noChangeShapeType="1"/>
          </p:cNvSpPr>
          <p:nvPr/>
        </p:nvSpPr>
        <p:spPr bwMode="auto">
          <a:xfrm flipH="1" flipV="1">
            <a:off x="-1" y="1912632"/>
            <a:ext cx="350537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Line Callout 3 (Border and Accent Bar) 2"/>
          <p:cNvSpPr/>
          <p:nvPr/>
        </p:nvSpPr>
        <p:spPr>
          <a:xfrm>
            <a:off x="845061" y="3900880"/>
            <a:ext cx="1860244" cy="1596782"/>
          </a:xfrm>
          <a:prstGeom prst="accentBorderCallout3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Agency FB" pitchFamily="34" charset="0"/>
              </a:rPr>
              <a:t>First     1</a:t>
            </a:r>
            <a:r>
              <a:rPr lang="en-US" sz="1800" b="1" baseline="30000" dirty="0" smtClean="0">
                <a:latin typeface="Agency FB" pitchFamily="34" charset="0"/>
              </a:rPr>
              <a:t>st</a:t>
            </a:r>
            <a:endParaRPr lang="en-US" sz="1800" b="1" dirty="0" smtClean="0">
              <a:latin typeface="Agency FB" pitchFamily="34" charset="0"/>
            </a:endParaRPr>
          </a:p>
          <a:p>
            <a:pPr algn="ctr"/>
            <a:r>
              <a:rPr lang="en-US" sz="1800" b="1" dirty="0" smtClean="0">
                <a:latin typeface="Agency FB" pitchFamily="34" charset="0"/>
              </a:rPr>
              <a:t>Second     2</a:t>
            </a:r>
            <a:r>
              <a:rPr lang="en-US" sz="1800" b="1" baseline="30000" dirty="0" smtClean="0">
                <a:latin typeface="Agency FB" pitchFamily="34" charset="0"/>
              </a:rPr>
              <a:t>nd</a:t>
            </a:r>
            <a:endParaRPr lang="en-US" sz="1800" b="1" dirty="0" smtClean="0">
              <a:latin typeface="Agency FB" pitchFamily="34" charset="0"/>
            </a:endParaRPr>
          </a:p>
          <a:p>
            <a:pPr algn="ctr"/>
            <a:r>
              <a:rPr lang="en-US" sz="1800" b="1" dirty="0" smtClean="0">
                <a:latin typeface="Agency FB" pitchFamily="34" charset="0"/>
              </a:rPr>
              <a:t>Third     3</a:t>
            </a:r>
            <a:r>
              <a:rPr lang="en-US" sz="1800" b="1" baseline="30000" dirty="0" smtClean="0">
                <a:latin typeface="Agency FB" pitchFamily="34" charset="0"/>
              </a:rPr>
              <a:t>rd</a:t>
            </a:r>
            <a:endParaRPr lang="en-US" sz="1800" b="1" dirty="0" smtClean="0">
              <a:latin typeface="Agency FB" pitchFamily="34" charset="0"/>
            </a:endParaRPr>
          </a:p>
          <a:p>
            <a:pPr algn="ctr"/>
            <a:r>
              <a:rPr lang="en-US" sz="1800" b="1" dirty="0" smtClean="0">
                <a:latin typeface="Agency FB" pitchFamily="34" charset="0"/>
              </a:rPr>
              <a:t>Fourth     4th</a:t>
            </a:r>
            <a:endParaRPr lang="en-US" sz="1800" b="1" dirty="0">
              <a:latin typeface="Agency FB" pitchFamily="34" charset="0"/>
            </a:endParaRPr>
          </a:p>
        </p:txBody>
      </p:sp>
      <p:sp>
        <p:nvSpPr>
          <p:cNvPr id="44" name="Line 3"/>
          <p:cNvSpPr>
            <a:spLocks noChangeShapeType="1"/>
          </p:cNvSpPr>
          <p:nvPr/>
        </p:nvSpPr>
        <p:spPr bwMode="auto">
          <a:xfrm>
            <a:off x="3505200" y="1912632"/>
            <a:ext cx="0" cy="12200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ne 3"/>
          <p:cNvSpPr>
            <a:spLocks noChangeShapeType="1"/>
          </p:cNvSpPr>
          <p:nvPr/>
        </p:nvSpPr>
        <p:spPr bwMode="auto">
          <a:xfrm flipH="1" flipV="1">
            <a:off x="-28910" y="3132706"/>
            <a:ext cx="3534110" cy="91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Picture 4" descr="http://4.bp.blogspot.com/-jK3d7BBhfKs/Tp2SvSt9a6I/AAAAAAAABnI/3nq2AjH0AL4/s1600/arrow+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372194"/>
            <a:ext cx="992005" cy="78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44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3987777" y="4762335"/>
            <a:ext cx="515622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962401" y="4190670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 flipV="1">
            <a:off x="3974862" y="3200401"/>
            <a:ext cx="0" cy="990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3962401" y="3190861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962400" y="2736933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3505370" y="3581400"/>
            <a:ext cx="1" cy="327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-28906" y="3581400"/>
            <a:ext cx="353410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 flipV="1">
            <a:off x="3500204" y="1885949"/>
            <a:ext cx="2498" cy="1271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V="1">
            <a:off x="3955350" y="1308300"/>
            <a:ext cx="5169138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V="1">
            <a:off x="3962397" y="376418"/>
            <a:ext cx="0" cy="5846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V="1">
            <a:off x="-28909" y="1885949"/>
            <a:ext cx="353411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12834" y="4234934"/>
            <a:ext cx="2185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f</a:t>
            </a:r>
            <a:r>
              <a:rPr lang="en-US" sz="2000" dirty="0" smtClean="0">
                <a:latin typeface="Agency FB" pitchFamily="34" charset="0"/>
              </a:rPr>
              <a:t>irst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3696" y="3190861"/>
            <a:ext cx="2064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f</a:t>
            </a:r>
            <a:r>
              <a:rPr lang="en-US" sz="2000" dirty="0" smtClean="0">
                <a:latin typeface="Agency FB" pitchFamily="34" charset="0"/>
              </a:rPr>
              <a:t>irst street on your left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09437" y="2796977"/>
            <a:ext cx="2408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s</a:t>
            </a:r>
            <a:r>
              <a:rPr lang="en-US" sz="2000" dirty="0" smtClean="0">
                <a:latin typeface="Agency FB" pitchFamily="34" charset="0"/>
              </a:rPr>
              <a:t>econd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92798" y="1726259"/>
            <a:ext cx="2225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t</a:t>
            </a:r>
            <a:r>
              <a:rPr lang="en-US" sz="2000" dirty="0" smtClean="0">
                <a:latin typeface="Agency FB" pitchFamily="34" charset="0"/>
              </a:rPr>
              <a:t>hird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7824" y="1447426"/>
            <a:ext cx="2287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s</a:t>
            </a:r>
            <a:r>
              <a:rPr lang="en-US" sz="2000" dirty="0" smtClean="0">
                <a:latin typeface="Agency FB" pitchFamily="34" charset="0"/>
              </a:rPr>
              <a:t>econd street on your left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 flipH="1" flipV="1">
            <a:off x="-6333" y="754715"/>
            <a:ext cx="34653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Agency FB" pitchFamily="34" charset="0"/>
            </a:endParaRPr>
          </a:p>
        </p:txBody>
      </p:sp>
      <p:sp>
        <p:nvSpPr>
          <p:cNvPr id="28" name="Line 3"/>
          <p:cNvSpPr>
            <a:spLocks noChangeShapeType="1"/>
          </p:cNvSpPr>
          <p:nvPr/>
        </p:nvSpPr>
        <p:spPr bwMode="auto">
          <a:xfrm flipH="1">
            <a:off x="-1" y="1174136"/>
            <a:ext cx="346005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3"/>
          <p:cNvSpPr>
            <a:spLocks noChangeShapeType="1"/>
          </p:cNvSpPr>
          <p:nvPr/>
        </p:nvSpPr>
        <p:spPr bwMode="auto">
          <a:xfrm>
            <a:off x="3459056" y="1174135"/>
            <a:ext cx="0" cy="2902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H="1">
            <a:off x="3962400" y="1707538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V="1">
            <a:off x="3962397" y="2164867"/>
            <a:ext cx="2" cy="5720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805558" y="940557"/>
            <a:ext cx="2337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gency FB" pitchFamily="34" charset="0"/>
              </a:rPr>
              <a:t>fourth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41" name="Line 3"/>
          <p:cNvSpPr>
            <a:spLocks noChangeShapeType="1"/>
          </p:cNvSpPr>
          <p:nvPr/>
        </p:nvSpPr>
        <p:spPr bwMode="auto">
          <a:xfrm>
            <a:off x="3459056" y="325150"/>
            <a:ext cx="0" cy="4295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6"/>
          <p:cNvSpPr>
            <a:spLocks noChangeShapeType="1"/>
          </p:cNvSpPr>
          <p:nvPr/>
        </p:nvSpPr>
        <p:spPr bwMode="auto">
          <a:xfrm flipV="1">
            <a:off x="-77222" y="1464346"/>
            <a:ext cx="353627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 dirty="0"/>
          </a:p>
        </p:txBody>
      </p:sp>
      <p:sp>
        <p:nvSpPr>
          <p:cNvPr id="43" name="Line 13"/>
          <p:cNvSpPr>
            <a:spLocks noChangeShapeType="1"/>
          </p:cNvSpPr>
          <p:nvPr/>
        </p:nvSpPr>
        <p:spPr bwMode="auto">
          <a:xfrm flipV="1">
            <a:off x="3962398" y="1308876"/>
            <a:ext cx="1" cy="4012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3"/>
          <p:cNvSpPr>
            <a:spLocks noChangeShapeType="1"/>
          </p:cNvSpPr>
          <p:nvPr/>
        </p:nvSpPr>
        <p:spPr bwMode="auto">
          <a:xfrm flipH="1" flipV="1">
            <a:off x="-13669" y="3125906"/>
            <a:ext cx="3517865" cy="9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 flipH="1" flipV="1">
            <a:off x="3987777" y="4762334"/>
            <a:ext cx="0" cy="20956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4"/>
          <p:cNvSpPr>
            <a:spLocks noChangeShapeType="1"/>
          </p:cNvSpPr>
          <p:nvPr/>
        </p:nvSpPr>
        <p:spPr bwMode="auto">
          <a:xfrm flipV="1">
            <a:off x="3962400" y="940557"/>
            <a:ext cx="5181600" cy="51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4009279" y="1911856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2311548" y="3375527"/>
            <a:ext cx="1147508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3987777" y="4419600"/>
            <a:ext cx="119382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905957" y="2954136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009279" y="1123381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29795" y="772465"/>
            <a:ext cx="210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gency FB" pitchFamily="34" charset="0"/>
              </a:rPr>
              <a:t>third street on your left</a:t>
            </a:r>
            <a:endParaRPr lang="en-US" sz="2000" dirty="0">
              <a:latin typeface="Agency FB" pitchFamily="34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2666236" y="940557"/>
            <a:ext cx="79381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Line 13"/>
          <p:cNvSpPr>
            <a:spLocks noChangeShapeType="1"/>
          </p:cNvSpPr>
          <p:nvPr/>
        </p:nvSpPr>
        <p:spPr bwMode="auto">
          <a:xfrm flipH="1">
            <a:off x="3962400" y="2164867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 flipH="1">
            <a:off x="2716358" y="1647481"/>
            <a:ext cx="74974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Picture 4" descr="http://4.bp.blogspot.com/-jK3d7BBhfKs/Tp2SvSt9a6I/AAAAAAAABnI/3nq2AjH0AL4/s1600/arrow+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50231"/>
            <a:ext cx="992005" cy="78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02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  <p:bldP spid="36" grpId="0"/>
      <p:bldP spid="37" grpId="0"/>
      <p:bldP spid="38" grpId="0"/>
      <p:bldP spid="40" grpId="0"/>
      <p:bldP spid="5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3987776" y="4762335"/>
            <a:ext cx="5267747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974861" y="4199977"/>
            <a:ext cx="5334000" cy="11433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Agency FB" pitchFamily="34" charset="0"/>
            </a:endParaRP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 flipV="1">
            <a:off x="3974862" y="3200401"/>
            <a:ext cx="0" cy="990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3974861" y="3200401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962400" y="2736933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3505370" y="3581400"/>
            <a:ext cx="1" cy="327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-28906" y="3581400"/>
            <a:ext cx="353410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H="1" flipV="1">
            <a:off x="3500204" y="1885949"/>
            <a:ext cx="2498" cy="1271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V="1">
            <a:off x="3962396" y="1303011"/>
            <a:ext cx="5300192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 flipV="1">
            <a:off x="3962396" y="217820"/>
            <a:ext cx="12465" cy="7278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V="1">
            <a:off x="-1" y="1885949"/>
            <a:ext cx="3505201" cy="7803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735132">
            <a:off x="5486217" y="4876589"/>
            <a:ext cx="2185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f</a:t>
            </a:r>
            <a:r>
              <a:rPr lang="en-US" sz="2000" dirty="0" smtClean="0">
                <a:latin typeface="Agency FB" pitchFamily="34" charset="0"/>
              </a:rPr>
              <a:t>irst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3783" y="3190861"/>
            <a:ext cx="2064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f</a:t>
            </a:r>
            <a:r>
              <a:rPr lang="en-US" sz="2000" dirty="0" smtClean="0">
                <a:latin typeface="Agency FB" pitchFamily="34" charset="0"/>
              </a:rPr>
              <a:t>irst street on your left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09436" y="2796977"/>
            <a:ext cx="2408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s</a:t>
            </a:r>
            <a:r>
              <a:rPr lang="en-US" sz="2000" dirty="0" smtClean="0">
                <a:latin typeface="Agency FB" pitchFamily="34" charset="0"/>
              </a:rPr>
              <a:t>econd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77299" y="1800224"/>
            <a:ext cx="2225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t</a:t>
            </a:r>
            <a:r>
              <a:rPr lang="en-US" sz="2000" dirty="0" smtClean="0">
                <a:latin typeface="Agency FB" pitchFamily="34" charset="0"/>
              </a:rPr>
              <a:t>hird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20884090">
            <a:off x="215500" y="1958847"/>
            <a:ext cx="2287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gency FB" pitchFamily="34" charset="0"/>
              </a:rPr>
              <a:t>s</a:t>
            </a:r>
            <a:r>
              <a:rPr lang="en-US" sz="2000" dirty="0" smtClean="0">
                <a:latin typeface="Agency FB" pitchFamily="34" charset="0"/>
              </a:rPr>
              <a:t>econd street on your left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 flipH="1" flipV="1">
            <a:off x="-6333" y="754715"/>
            <a:ext cx="346538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3"/>
          <p:cNvSpPr>
            <a:spLocks noChangeShapeType="1"/>
          </p:cNvSpPr>
          <p:nvPr/>
        </p:nvSpPr>
        <p:spPr bwMode="auto">
          <a:xfrm flipH="1">
            <a:off x="-1" y="1174136"/>
            <a:ext cx="346005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3"/>
          <p:cNvSpPr>
            <a:spLocks noChangeShapeType="1"/>
          </p:cNvSpPr>
          <p:nvPr/>
        </p:nvSpPr>
        <p:spPr bwMode="auto">
          <a:xfrm>
            <a:off x="3459056" y="1174136"/>
            <a:ext cx="0" cy="2616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H="1">
            <a:off x="3962400" y="1710143"/>
            <a:ext cx="518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H="1" flipV="1">
            <a:off x="3962396" y="2219255"/>
            <a:ext cx="1" cy="5176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805558" y="940557"/>
            <a:ext cx="2337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gency FB" pitchFamily="34" charset="0"/>
              </a:rPr>
              <a:t>fourth street on your right</a:t>
            </a:r>
            <a:endParaRPr lang="en-US" sz="2000" dirty="0">
              <a:latin typeface="Agency FB" pitchFamily="34" charset="0"/>
            </a:endParaRPr>
          </a:p>
        </p:txBody>
      </p:sp>
      <p:sp>
        <p:nvSpPr>
          <p:cNvPr id="41" name="Line 3"/>
          <p:cNvSpPr>
            <a:spLocks noChangeShapeType="1"/>
          </p:cNvSpPr>
          <p:nvPr/>
        </p:nvSpPr>
        <p:spPr bwMode="auto">
          <a:xfrm>
            <a:off x="3459056" y="342900"/>
            <a:ext cx="0" cy="4295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16"/>
          <p:cNvSpPr>
            <a:spLocks noChangeShapeType="1"/>
          </p:cNvSpPr>
          <p:nvPr/>
        </p:nvSpPr>
        <p:spPr bwMode="auto">
          <a:xfrm flipV="1">
            <a:off x="996" y="1438864"/>
            <a:ext cx="3458060" cy="7803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13"/>
          <p:cNvSpPr>
            <a:spLocks noChangeShapeType="1"/>
          </p:cNvSpPr>
          <p:nvPr/>
        </p:nvSpPr>
        <p:spPr bwMode="auto">
          <a:xfrm flipV="1">
            <a:off x="3962398" y="1308876"/>
            <a:ext cx="1" cy="4012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3"/>
          <p:cNvSpPr>
            <a:spLocks noChangeShapeType="1"/>
          </p:cNvSpPr>
          <p:nvPr/>
        </p:nvSpPr>
        <p:spPr bwMode="auto">
          <a:xfrm flipH="1" flipV="1">
            <a:off x="-28910" y="3134315"/>
            <a:ext cx="3517865" cy="9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6"/>
          <p:cNvSpPr>
            <a:spLocks noChangeShapeType="1"/>
          </p:cNvSpPr>
          <p:nvPr/>
        </p:nvSpPr>
        <p:spPr bwMode="auto">
          <a:xfrm flipH="1" flipV="1">
            <a:off x="3987777" y="4762334"/>
            <a:ext cx="0" cy="20956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4"/>
          <p:cNvSpPr>
            <a:spLocks noChangeShapeType="1"/>
          </p:cNvSpPr>
          <p:nvPr/>
        </p:nvSpPr>
        <p:spPr bwMode="auto">
          <a:xfrm flipV="1">
            <a:off x="3962400" y="945672"/>
            <a:ext cx="5300192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744446" y="1692342"/>
            <a:ext cx="744509" cy="1575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094086" y="2034589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2311547" y="3375527"/>
            <a:ext cx="119382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3987777" y="4419600"/>
            <a:ext cx="1064728" cy="2469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905957" y="2954136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009279" y="1123381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15234" y="772465"/>
            <a:ext cx="2105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gency FB" pitchFamily="34" charset="0"/>
              </a:rPr>
              <a:t>third street on your left</a:t>
            </a:r>
            <a:endParaRPr lang="en-US" sz="2000" dirty="0">
              <a:latin typeface="Agency FB" pitchFamily="34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2666236" y="940557"/>
            <a:ext cx="74450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962396" y="2219255"/>
            <a:ext cx="51691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4" descr="http://4.bp.blogspot.com/-jK3d7BBhfKs/Tp2SvSt9a6I/AAAAAAAABnI/3nq2AjH0AL4/s1600/arrow+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348" y="5692270"/>
            <a:ext cx="992005" cy="78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16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  <p:bldP spid="36" grpId="0"/>
      <p:bldP spid="37" grpId="0"/>
      <p:bldP spid="38" grpId="0"/>
      <p:bldP spid="40" grpId="0"/>
      <p:bldP spid="5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/>
        </p:nvSpPr>
        <p:spPr bwMode="auto">
          <a:xfrm flipV="1">
            <a:off x="3495205" y="4267200"/>
            <a:ext cx="9995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3886200" y="47244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3886200" y="472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886200" y="3962399"/>
            <a:ext cx="5257800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V="1">
            <a:off x="3886200" y="3200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3886200" y="3200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886200" y="2438400"/>
            <a:ext cx="5257800" cy="131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V="1">
            <a:off x="3500202" y="1885950"/>
            <a:ext cx="1" cy="131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V="1">
            <a:off x="3886200" y="1295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3886200" y="1295400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 flipV="1">
            <a:off x="3863714" y="911133"/>
            <a:ext cx="5280285" cy="163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V="1">
            <a:off x="3863715" y="342900"/>
            <a:ext cx="0" cy="5846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Picture 4" descr="http://4.bp.blogspot.com/-jK3d7BBhfKs/Tp2SvSt9a6I/AAAAAAAABnI/3nq2AjH0AL4/s1600/arrow+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90" y="5311783"/>
            <a:ext cx="992005" cy="78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Line 16"/>
          <p:cNvSpPr>
            <a:spLocks noChangeShapeType="1"/>
          </p:cNvSpPr>
          <p:nvPr/>
        </p:nvSpPr>
        <p:spPr bwMode="auto">
          <a:xfrm flipV="1">
            <a:off x="3495206" y="342900"/>
            <a:ext cx="0" cy="12448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V="1">
            <a:off x="0" y="1587706"/>
            <a:ext cx="3500202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V="1">
            <a:off x="0" y="188595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8" name="Picture 2" descr="http://www.clker.com/cliparts/0/6/0/a/11949837711534131083firestation_mimooh_01.svg.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89" y="1035778"/>
            <a:ext cx="833202" cy="14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lker.com/cliparts/0/8/4/6/11949855551625557596home0.svg.thum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1697245"/>
            <a:ext cx="9429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clker.com/cliparts/4/c/7/b/1194985203682742481aziendaVendite.svg.thum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222" y="1449283"/>
            <a:ext cx="952500" cy="87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clker.com/cliparts/a/3/c/1/1194983755665086384carnegie_library_building_01.svg.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964" y="1427369"/>
            <a:ext cx="10795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47521" y="2508039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First (1)</a:t>
            </a:r>
          </a:p>
          <a:p>
            <a:r>
              <a:rPr lang="en-US" sz="1200" b="1" dirty="0"/>
              <a:t>b</a:t>
            </a:r>
            <a:r>
              <a:rPr lang="en-US" sz="1200" b="1" dirty="0" smtClean="0"/>
              <a:t>uilding</a:t>
            </a:r>
          </a:p>
          <a:p>
            <a:r>
              <a:rPr lang="en-US" sz="1200" b="1" dirty="0"/>
              <a:t>o</a:t>
            </a:r>
            <a:r>
              <a:rPr lang="en-US" sz="1200" b="1" dirty="0" smtClean="0"/>
              <a:t>n your left. </a:t>
            </a:r>
            <a:endParaRPr lang="en-US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225385" y="2438400"/>
            <a:ext cx="1067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Second (2)</a:t>
            </a:r>
          </a:p>
          <a:p>
            <a:r>
              <a:rPr lang="en-US" sz="1200" b="1" dirty="0"/>
              <a:t>b</a:t>
            </a:r>
            <a:r>
              <a:rPr lang="en-US" sz="1200" b="1" dirty="0" smtClean="0"/>
              <a:t>uilding </a:t>
            </a:r>
          </a:p>
          <a:p>
            <a:r>
              <a:rPr lang="en-US" sz="1200" b="1" dirty="0"/>
              <a:t>o</a:t>
            </a:r>
            <a:r>
              <a:rPr lang="en-US" sz="1200" b="1" dirty="0" smtClean="0"/>
              <a:t>n your left.</a:t>
            </a:r>
          </a:p>
          <a:p>
            <a:endParaRPr 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569189" y="2451516"/>
            <a:ext cx="101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Third (3)</a:t>
            </a:r>
          </a:p>
          <a:p>
            <a:r>
              <a:rPr lang="en-US" sz="1200" b="1" dirty="0"/>
              <a:t>b</a:t>
            </a:r>
            <a:r>
              <a:rPr lang="en-US" sz="1200" b="1" dirty="0" smtClean="0"/>
              <a:t>uilding on</a:t>
            </a:r>
          </a:p>
          <a:p>
            <a:r>
              <a:rPr lang="en-US" sz="1200" b="1" dirty="0"/>
              <a:t>y</a:t>
            </a:r>
            <a:r>
              <a:rPr lang="en-US" sz="1200" b="1" dirty="0" smtClean="0"/>
              <a:t>our left.</a:t>
            </a:r>
            <a:endParaRPr lang="en-US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964461" y="2508038"/>
            <a:ext cx="101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Fourth (4)</a:t>
            </a:r>
          </a:p>
          <a:p>
            <a:r>
              <a:rPr lang="en-US" sz="1200" b="1" dirty="0"/>
              <a:t>b</a:t>
            </a:r>
            <a:r>
              <a:rPr lang="en-US" sz="1200" b="1" dirty="0" smtClean="0"/>
              <a:t>uilding on</a:t>
            </a:r>
          </a:p>
          <a:p>
            <a:r>
              <a:rPr lang="en-US" sz="1200" b="1" dirty="0"/>
              <a:t>y</a:t>
            </a:r>
            <a:r>
              <a:rPr lang="en-US" sz="1200" b="1" dirty="0" smtClean="0"/>
              <a:t>our left.</a:t>
            </a:r>
            <a:endParaRPr lang="en-US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331731" y="574466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school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6411132" y="927516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  <a:r>
              <a:rPr lang="en-GB" dirty="0" smtClean="0"/>
              <a:t>ire station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4532714" y="1246568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hotel</a:t>
            </a:r>
            <a:endParaRPr lang="en-GB" dirty="0"/>
          </a:p>
        </p:txBody>
      </p:sp>
      <p:pic>
        <p:nvPicPr>
          <p:cNvPr id="1026" name="Picture 2" descr="http://www.clker.com/cliparts/f/d/5/8/1194983772452460363school_country__abiclipa_01.svg.m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93" y="965304"/>
            <a:ext cx="785813" cy="128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8041192" y="911133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GB" dirty="0" smtClean="0"/>
              <a:t>irport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94997" y="2774682"/>
            <a:ext cx="0" cy="23519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772141" y="2438400"/>
            <a:ext cx="83771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Line Callout 3 (Border and Accent Bar) 43"/>
          <p:cNvSpPr/>
          <p:nvPr/>
        </p:nvSpPr>
        <p:spPr>
          <a:xfrm>
            <a:off x="609600" y="635208"/>
            <a:ext cx="1890712" cy="2235341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7793"/>
              <a:gd name="adj8" fmla="val 12699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Question: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‘Excuse me.’</a:t>
            </a:r>
          </a:p>
          <a:p>
            <a:pPr algn="ctr"/>
            <a:r>
              <a:rPr lang="en-US" sz="2000" b="1" dirty="0" smtClean="0">
                <a:latin typeface="Agency FB" pitchFamily="34" charset="0"/>
              </a:rPr>
              <a:t>Could you tell me the way to the </a:t>
            </a:r>
            <a:r>
              <a:rPr lang="en-US" sz="2000" b="1" dirty="0">
                <a:latin typeface="Agency FB" pitchFamily="34" charset="0"/>
              </a:rPr>
              <a:t> </a:t>
            </a:r>
            <a:r>
              <a:rPr lang="en-US" sz="2000" b="1" dirty="0" smtClean="0">
                <a:latin typeface="Agency FB" pitchFamily="34" charset="0"/>
              </a:rPr>
              <a:t>hotel please?’ </a:t>
            </a:r>
            <a:endParaRPr lang="en-US" sz="2000" b="1" dirty="0">
              <a:latin typeface="Agency FB" pitchFamily="34" charset="0"/>
            </a:endParaRPr>
          </a:p>
        </p:txBody>
      </p:sp>
      <p:pic>
        <p:nvPicPr>
          <p:cNvPr id="39" name="Picture 2" descr="http://www.clker.com/cliparts/1/f/9/4/11949846671265795008people_juliane_krug_08c.svg.thumb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750" y="5005142"/>
            <a:ext cx="5524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www.clker.com/cliparts/Q/o/f/W/S/b/man-with-polka-dotted-shirt-m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351" y="4655402"/>
            <a:ext cx="533400" cy="9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Callout 3 (Border and Accent Bar) 3"/>
          <p:cNvSpPr/>
          <p:nvPr/>
        </p:nvSpPr>
        <p:spPr>
          <a:xfrm>
            <a:off x="5523278" y="3263999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7785"/>
              <a:gd name="adj4" fmla="val -113"/>
              <a:gd name="adj5" fmla="val 100000"/>
              <a:gd name="adj6" fmla="val -16667"/>
              <a:gd name="adj7" fmla="val 175465"/>
              <a:gd name="adj8" fmla="val -262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 ‘Go straight.’</a:t>
            </a:r>
            <a:endParaRPr lang="en-US" dirty="0"/>
          </a:p>
        </p:txBody>
      </p:sp>
      <p:sp>
        <p:nvSpPr>
          <p:cNvPr id="42" name="Line Callout 3 (Border and Accent Bar) 41"/>
          <p:cNvSpPr/>
          <p:nvPr/>
        </p:nvSpPr>
        <p:spPr>
          <a:xfrm>
            <a:off x="5523278" y="4191000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73339"/>
              <a:gd name="adj8" fmla="val -35721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r>
              <a:rPr lang="en-US" dirty="0" smtClean="0"/>
              <a:t>. ‘Take the second street on your right.’</a:t>
            </a:r>
            <a:endParaRPr lang="en-US" dirty="0"/>
          </a:p>
        </p:txBody>
      </p:sp>
      <p:sp>
        <p:nvSpPr>
          <p:cNvPr id="43" name="Line Callout 3 (Border and Accent Bar) 42"/>
          <p:cNvSpPr/>
          <p:nvPr/>
        </p:nvSpPr>
        <p:spPr>
          <a:xfrm>
            <a:off x="6045917" y="5197808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5219"/>
              <a:gd name="adj8" fmla="val -43491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r>
              <a:rPr lang="en-US" dirty="0" smtClean="0"/>
              <a:t>. ‘It’s the first building on your left.’</a:t>
            </a:r>
            <a:endParaRPr lang="en-US" dirty="0"/>
          </a:p>
        </p:txBody>
      </p:sp>
      <p:sp>
        <p:nvSpPr>
          <p:cNvPr id="45" name="Line Callout 3 (Border and Accent Bar) 44"/>
          <p:cNvSpPr/>
          <p:nvPr/>
        </p:nvSpPr>
        <p:spPr>
          <a:xfrm>
            <a:off x="6038297" y="5168031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-5219"/>
              <a:gd name="adj8" fmla="val -43491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3. ‘It’s next to the school.’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" grpId="0" animBg="1"/>
      <p:bldP spid="4" grpId="1" animBg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/>
        </p:nvSpPr>
        <p:spPr bwMode="auto">
          <a:xfrm flipV="1">
            <a:off x="3495205" y="4267200"/>
            <a:ext cx="9995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3886200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3886200" y="472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886200" y="3962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V="1">
            <a:off x="3886200" y="3200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3886200" y="3200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886200" y="2438400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V="1">
            <a:off x="3500202" y="1885950"/>
            <a:ext cx="1" cy="131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V="1">
            <a:off x="3886200" y="1295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3886200" y="1295400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3863715" y="927516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V="1">
            <a:off x="3863715" y="342900"/>
            <a:ext cx="0" cy="5846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Picture 4" descr="http://4.bp.blogspot.com/-jK3d7BBhfKs/Tp2SvSt9a6I/AAAAAAAABnI/3nq2AjH0AL4/s1600/arrow+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007" y="5312091"/>
            <a:ext cx="992005" cy="78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Line 16"/>
          <p:cNvSpPr>
            <a:spLocks noChangeShapeType="1"/>
          </p:cNvSpPr>
          <p:nvPr/>
        </p:nvSpPr>
        <p:spPr bwMode="auto">
          <a:xfrm flipV="1">
            <a:off x="3495206" y="342900"/>
            <a:ext cx="0" cy="12448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V="1">
            <a:off x="0" y="1587706"/>
            <a:ext cx="3500202" cy="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V="1">
            <a:off x="0" y="188595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8" name="Picture 2" descr="http://www.clker.com/cliparts/0/6/0/a/11949837711534131083firestation_mimooh_01.svg.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89" y="1035778"/>
            <a:ext cx="833202" cy="14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clker.com/cliparts/4/c/7/b/1194985203682742481aziendaVendite.svg.thum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222" y="1449283"/>
            <a:ext cx="952500" cy="87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clker.com/cliparts/a/3/c/1/1194983755665086384carnegie_library_building_01.svg.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964" y="1427369"/>
            <a:ext cx="10795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47521" y="2508039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First (1)</a:t>
            </a:r>
          </a:p>
          <a:p>
            <a:r>
              <a:rPr lang="en-US" sz="1200" b="1" dirty="0"/>
              <a:t>b</a:t>
            </a:r>
            <a:r>
              <a:rPr lang="en-US" sz="1200" b="1" dirty="0" smtClean="0"/>
              <a:t>uilding</a:t>
            </a:r>
          </a:p>
          <a:p>
            <a:r>
              <a:rPr lang="en-US" sz="1200" b="1" dirty="0"/>
              <a:t>o</a:t>
            </a:r>
            <a:r>
              <a:rPr lang="en-US" sz="1200" b="1" dirty="0" smtClean="0"/>
              <a:t>n your left. </a:t>
            </a:r>
            <a:endParaRPr lang="en-US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225385" y="2438400"/>
            <a:ext cx="1067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Second (2)</a:t>
            </a:r>
          </a:p>
          <a:p>
            <a:r>
              <a:rPr lang="en-US" sz="1200" b="1" dirty="0"/>
              <a:t>b</a:t>
            </a:r>
            <a:r>
              <a:rPr lang="en-US" sz="1200" b="1" dirty="0" smtClean="0"/>
              <a:t>uilding </a:t>
            </a:r>
          </a:p>
          <a:p>
            <a:r>
              <a:rPr lang="en-US" sz="1200" b="1" dirty="0"/>
              <a:t>o</a:t>
            </a:r>
            <a:r>
              <a:rPr lang="en-US" sz="1200" b="1" dirty="0" smtClean="0"/>
              <a:t>n your left.</a:t>
            </a:r>
          </a:p>
          <a:p>
            <a:endParaRPr lang="en-US" sz="1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569189" y="2451516"/>
            <a:ext cx="101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Third (3)</a:t>
            </a:r>
          </a:p>
          <a:p>
            <a:r>
              <a:rPr lang="en-US" sz="1200" b="1" dirty="0"/>
              <a:t>b</a:t>
            </a:r>
            <a:r>
              <a:rPr lang="en-US" sz="1200" b="1" dirty="0" smtClean="0"/>
              <a:t>uilding on</a:t>
            </a:r>
          </a:p>
          <a:p>
            <a:r>
              <a:rPr lang="en-US" sz="1200" b="1" dirty="0"/>
              <a:t>y</a:t>
            </a:r>
            <a:r>
              <a:rPr lang="en-US" sz="1200" b="1" dirty="0" smtClean="0"/>
              <a:t>our left.</a:t>
            </a:r>
            <a:endParaRPr lang="en-US" sz="1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964461" y="2508038"/>
            <a:ext cx="101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Fourth (4)</a:t>
            </a:r>
          </a:p>
          <a:p>
            <a:r>
              <a:rPr lang="en-US" sz="1200" b="1" dirty="0"/>
              <a:t>b</a:t>
            </a:r>
            <a:r>
              <a:rPr lang="en-US" sz="1200" b="1" dirty="0" smtClean="0"/>
              <a:t>uilding on</a:t>
            </a:r>
          </a:p>
          <a:p>
            <a:r>
              <a:rPr lang="en-US" sz="1200" b="1" dirty="0"/>
              <a:t>y</a:t>
            </a:r>
            <a:r>
              <a:rPr lang="en-US" sz="1200" b="1" dirty="0" smtClean="0"/>
              <a:t>our left.</a:t>
            </a:r>
            <a:endParaRPr lang="en-US" sz="1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331731" y="574466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school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6411132" y="927516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  <a:r>
              <a:rPr lang="en-GB" dirty="0" smtClean="0"/>
              <a:t>ire station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4532714" y="1246568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hotel</a:t>
            </a:r>
            <a:endParaRPr lang="en-GB" dirty="0"/>
          </a:p>
        </p:txBody>
      </p:sp>
      <p:pic>
        <p:nvPicPr>
          <p:cNvPr id="1026" name="Picture 2" descr="http://www.clker.com/cliparts/f/d/5/8/1194983772452460363school_country__abiclipa_01.svg.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93" y="965304"/>
            <a:ext cx="785813" cy="128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8041192" y="911133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GB" dirty="0" smtClean="0"/>
              <a:t>irport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94997" y="3048000"/>
            <a:ext cx="10012" cy="207861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988056" y="3117049"/>
            <a:ext cx="3213649" cy="131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Line Callout 3 (Border and Accent Bar) 43"/>
          <p:cNvSpPr/>
          <p:nvPr/>
        </p:nvSpPr>
        <p:spPr>
          <a:xfrm>
            <a:off x="609600" y="635208"/>
            <a:ext cx="1890712" cy="2235341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87793"/>
              <a:gd name="adj8" fmla="val 12699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Question: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‘Excuse me.’</a:t>
            </a:r>
          </a:p>
          <a:p>
            <a:pPr algn="ctr"/>
            <a:r>
              <a:rPr lang="en-US" sz="2000" b="1" dirty="0" smtClean="0">
                <a:latin typeface="Agency FB" pitchFamily="34" charset="0"/>
              </a:rPr>
              <a:t>Could you tell me the way to the fire station please?’ </a:t>
            </a:r>
            <a:endParaRPr lang="en-US" sz="2000" b="1" dirty="0">
              <a:latin typeface="Agency FB" pitchFamily="34" charset="0"/>
            </a:endParaRPr>
          </a:p>
        </p:txBody>
      </p:sp>
      <p:pic>
        <p:nvPicPr>
          <p:cNvPr id="39" name="Picture 2" descr="http://www.clker.com/cliparts/1/f/9/4/11949846671265795008people_juliane_krug_08c.svg.thum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602" y="5312091"/>
            <a:ext cx="5524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www.clker.com/cliparts/Q/o/f/W/S/b/man-with-polka-dotted-shirt-m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003" y="4540401"/>
            <a:ext cx="533400" cy="9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Callout 3 (Border and Accent Bar) 3"/>
          <p:cNvSpPr/>
          <p:nvPr/>
        </p:nvSpPr>
        <p:spPr>
          <a:xfrm>
            <a:off x="5688897" y="3434170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75465"/>
              <a:gd name="adj8" fmla="val -36369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 ‘Go straight.’</a:t>
            </a:r>
            <a:endParaRPr lang="en-US" dirty="0"/>
          </a:p>
        </p:txBody>
      </p:sp>
      <p:sp>
        <p:nvSpPr>
          <p:cNvPr id="42" name="Line Callout 3 (Border and Accent Bar) 41"/>
          <p:cNvSpPr/>
          <p:nvPr/>
        </p:nvSpPr>
        <p:spPr>
          <a:xfrm>
            <a:off x="5714999" y="4388081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79133"/>
              <a:gd name="adj8" fmla="val -299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r>
              <a:rPr lang="en-US" dirty="0" smtClean="0"/>
              <a:t>. ‘Take the second street on your right.’</a:t>
            </a:r>
            <a:endParaRPr lang="en-US" dirty="0"/>
          </a:p>
        </p:txBody>
      </p:sp>
      <p:sp>
        <p:nvSpPr>
          <p:cNvPr id="43" name="Line Callout 3 (Border and Accent Bar) 42"/>
          <p:cNvSpPr/>
          <p:nvPr/>
        </p:nvSpPr>
        <p:spPr>
          <a:xfrm>
            <a:off x="5688898" y="5410669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31474"/>
              <a:gd name="adj8" fmla="val -43491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3. ‘It’s the third building on your left.’</a:t>
            </a:r>
            <a:endParaRPr lang="en-US" dirty="0"/>
          </a:p>
        </p:txBody>
      </p:sp>
      <p:sp>
        <p:nvSpPr>
          <p:cNvPr id="45" name="Line Callout 3 (Border and Accent Bar) 44"/>
          <p:cNvSpPr/>
          <p:nvPr/>
        </p:nvSpPr>
        <p:spPr>
          <a:xfrm>
            <a:off x="5714998" y="5410669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79133"/>
              <a:gd name="adj8" fmla="val -299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r>
              <a:rPr lang="en-US" dirty="0" smtClean="0"/>
              <a:t>. ‘It’s between the airport and the school.’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29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" grpId="0" animBg="1"/>
      <p:bldP spid="4" grpId="1" animBg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/>
        </p:nvSpPr>
        <p:spPr bwMode="auto">
          <a:xfrm flipV="1">
            <a:off x="3505200" y="4267200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3886200" y="47244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V="1">
            <a:off x="3886200" y="4724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3886200" y="3962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V="1">
            <a:off x="3886200" y="3200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3886200" y="32004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3886200" y="2438400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V="1">
            <a:off x="3505200" y="3581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0" y="3581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0" y="32004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V="1">
            <a:off x="3500202" y="1885950"/>
            <a:ext cx="1" cy="1314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V="1">
            <a:off x="3886200" y="1295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3886200" y="1295400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3886200" y="927516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V="1">
            <a:off x="3878955" y="342900"/>
            <a:ext cx="0" cy="5846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1" name="Picture 4" descr="http://4.bp.blogspot.com/-jK3d7BBhfKs/Tp2SvSt9a6I/AAAAAAAABnI/3nq2AjH0AL4/s1600/arrow+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995" y="5702604"/>
            <a:ext cx="992005" cy="78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ine 16"/>
          <p:cNvSpPr>
            <a:spLocks noChangeShapeType="1"/>
          </p:cNvSpPr>
          <p:nvPr/>
        </p:nvSpPr>
        <p:spPr bwMode="auto">
          <a:xfrm flipV="1">
            <a:off x="0" y="1587706"/>
            <a:ext cx="3500202" cy="7744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V="1">
            <a:off x="0" y="1885950"/>
            <a:ext cx="3505200" cy="7542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8" name="Picture 2" descr="http://www.clker.com/cliparts/0/6/0/a/11949837711534131083firestation_mimooh_01.svg.m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657" y="775407"/>
            <a:ext cx="744853" cy="102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lker.com/cliparts/0/8/4/6/11949855551625557596home0.svg.thum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1697245"/>
            <a:ext cx="942975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clker.com/cliparts/4/c/7/b/1194985203682742481aziendaVendite.svg.thum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10" y="1231994"/>
            <a:ext cx="897594" cy="65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clker.com/cliparts/a/3/c/1/1194983755665086384carnegie_library_building_01.svg.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473336"/>
            <a:ext cx="903210" cy="6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24027" y="465931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school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1653865" y="626750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  <a:r>
              <a:rPr lang="en-GB" dirty="0" smtClean="0"/>
              <a:t>ire station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338012" y="982443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hotel</a:t>
            </a:r>
            <a:endParaRPr lang="en-GB" dirty="0"/>
          </a:p>
        </p:txBody>
      </p:sp>
      <p:pic>
        <p:nvPicPr>
          <p:cNvPr id="1026" name="Picture 2" descr="http://www.clker.com/cliparts/f/d/5/8/1194983772452460363school_country__abiclipa_01.svg.m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370" y="701189"/>
            <a:ext cx="661832" cy="88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56526" y="860945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GB" dirty="0" smtClean="0"/>
              <a:t>irport</a:t>
            </a:r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694997" y="2774682"/>
            <a:ext cx="0" cy="23519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2951794" y="1641797"/>
            <a:ext cx="743160" cy="1642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Picture 2" descr="http://www.clker.com/cliparts/1/f/9/4/11949846671265795008people_juliane_krug_08c.svg.thumb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456" y="5561443"/>
            <a:ext cx="5524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www.clker.com/cliparts/Q/o/f/W/S/b/man-with-polka-dotted-shirt-m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663" y="4836389"/>
            <a:ext cx="533400" cy="9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Line 16"/>
          <p:cNvSpPr>
            <a:spLocks noChangeShapeType="1"/>
          </p:cNvSpPr>
          <p:nvPr/>
        </p:nvSpPr>
        <p:spPr bwMode="auto">
          <a:xfrm flipV="1">
            <a:off x="3505200" y="342900"/>
            <a:ext cx="0" cy="12448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Callout 3 (Border and Accent Bar) 42"/>
          <p:cNvSpPr/>
          <p:nvPr/>
        </p:nvSpPr>
        <p:spPr>
          <a:xfrm>
            <a:off x="895534" y="2528630"/>
            <a:ext cx="1890712" cy="2235341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29160"/>
              <a:gd name="adj8" fmla="val 6170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Question: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‘Excuse me.’</a:t>
            </a:r>
          </a:p>
          <a:p>
            <a:pPr algn="ctr"/>
            <a:r>
              <a:rPr lang="en-US" sz="2000" b="1" dirty="0" smtClean="0">
                <a:latin typeface="Agency FB" pitchFamily="34" charset="0"/>
              </a:rPr>
              <a:t>Could you tell me the way to the </a:t>
            </a:r>
            <a:r>
              <a:rPr lang="en-US" sz="2000" b="1" dirty="0">
                <a:latin typeface="Agency FB" pitchFamily="34" charset="0"/>
              </a:rPr>
              <a:t> </a:t>
            </a:r>
            <a:r>
              <a:rPr lang="en-US" sz="2000" b="1" dirty="0" smtClean="0">
                <a:latin typeface="Agency FB" pitchFamily="34" charset="0"/>
              </a:rPr>
              <a:t>hotel please?’ </a:t>
            </a:r>
            <a:endParaRPr lang="en-US" sz="2000" b="1" dirty="0">
              <a:latin typeface="Agency FB" pitchFamily="34" charset="0"/>
            </a:endParaRPr>
          </a:p>
        </p:txBody>
      </p:sp>
      <p:sp>
        <p:nvSpPr>
          <p:cNvPr id="46" name="Line Callout 3 (Border and Accent Bar) 45"/>
          <p:cNvSpPr/>
          <p:nvPr/>
        </p:nvSpPr>
        <p:spPr>
          <a:xfrm>
            <a:off x="5571497" y="2792262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6365"/>
              <a:gd name="adj8" fmla="val -3764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 ‘Go straight.’</a:t>
            </a:r>
            <a:endParaRPr lang="en-US" dirty="0"/>
          </a:p>
        </p:txBody>
      </p:sp>
      <p:sp>
        <p:nvSpPr>
          <p:cNvPr id="47" name="Line Callout 3 (Border and Accent Bar) 46"/>
          <p:cNvSpPr/>
          <p:nvPr/>
        </p:nvSpPr>
        <p:spPr>
          <a:xfrm>
            <a:off x="5571496" y="3909978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75465"/>
              <a:gd name="adj8" fmla="val -36369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2. ‘Take the second street on your left.’</a:t>
            </a:r>
            <a:endParaRPr lang="en-US" dirty="0"/>
          </a:p>
        </p:txBody>
      </p:sp>
      <p:sp>
        <p:nvSpPr>
          <p:cNvPr id="48" name="Line Callout 3 (Border and Accent Bar) 47"/>
          <p:cNvSpPr/>
          <p:nvPr/>
        </p:nvSpPr>
        <p:spPr>
          <a:xfrm>
            <a:off x="5600700" y="5121558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78904"/>
              <a:gd name="adj8" fmla="val -34459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dirty="0"/>
              <a:t> </a:t>
            </a:r>
            <a:r>
              <a:rPr lang="en-US" dirty="0" smtClean="0"/>
              <a:t>‘It’s the third building on your right’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3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1" y="2332383"/>
            <a:ext cx="8229600" cy="990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>in</a:t>
            </a:r>
            <a:b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</a:b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/>
            </a:r>
            <a:b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</a:b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  <a:t/>
            </a:r>
            <a:b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itchFamily="34" charset="0"/>
              </a:rPr>
            </a:b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gency FB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3429000" y="2362200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4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 flipV="1">
            <a:off x="3411511" y="47244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1215257" y="5706112"/>
            <a:ext cx="2455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dirty="0" smtClean="0">
                <a:solidFill>
                  <a:srgbClr val="FF0000"/>
                </a:solidFill>
                <a:latin typeface="Forte" pitchFamily="66" charset="0"/>
              </a:rPr>
              <a:t>.</a:t>
            </a:r>
            <a:endParaRPr lang="en-GB" dirty="0">
              <a:solidFill>
                <a:srgbClr val="FF0000"/>
              </a:solidFill>
              <a:latin typeface="Forte" pitchFamily="66" charset="0"/>
            </a:endParaRPr>
          </a:p>
        </p:txBody>
      </p:sp>
      <p:sp>
        <p:nvSpPr>
          <p:cNvPr id="18441" name="Text Box 22"/>
          <p:cNvSpPr txBox="1">
            <a:spLocks noChangeArrowheads="1"/>
          </p:cNvSpPr>
          <p:nvPr/>
        </p:nvSpPr>
        <p:spPr bwMode="auto">
          <a:xfrm>
            <a:off x="1143000" y="6248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8443" name="Line 25"/>
          <p:cNvSpPr>
            <a:spLocks noChangeShapeType="1"/>
          </p:cNvSpPr>
          <p:nvPr/>
        </p:nvSpPr>
        <p:spPr bwMode="auto">
          <a:xfrm flipH="1">
            <a:off x="-1" y="4724400"/>
            <a:ext cx="34115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26"/>
          <p:cNvSpPr>
            <a:spLocks noChangeShapeType="1"/>
          </p:cNvSpPr>
          <p:nvPr/>
        </p:nvSpPr>
        <p:spPr bwMode="auto">
          <a:xfrm flipH="1">
            <a:off x="0" y="4343400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Line 28"/>
          <p:cNvSpPr>
            <a:spLocks noChangeShapeType="1"/>
          </p:cNvSpPr>
          <p:nvPr/>
        </p:nvSpPr>
        <p:spPr bwMode="auto">
          <a:xfrm flipV="1">
            <a:off x="34290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Line 30"/>
          <p:cNvSpPr>
            <a:spLocks noChangeShapeType="1"/>
          </p:cNvSpPr>
          <p:nvPr/>
        </p:nvSpPr>
        <p:spPr bwMode="auto">
          <a:xfrm flipV="1">
            <a:off x="3886200" y="33528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Line 31"/>
          <p:cNvSpPr>
            <a:spLocks noChangeShapeType="1"/>
          </p:cNvSpPr>
          <p:nvPr/>
        </p:nvSpPr>
        <p:spPr bwMode="auto">
          <a:xfrm>
            <a:off x="3886200" y="33528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8" name="Line 32"/>
          <p:cNvSpPr>
            <a:spLocks noChangeShapeType="1"/>
          </p:cNvSpPr>
          <p:nvPr/>
        </p:nvSpPr>
        <p:spPr bwMode="auto">
          <a:xfrm>
            <a:off x="3886200" y="2971799"/>
            <a:ext cx="5257800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Line 33"/>
          <p:cNvSpPr>
            <a:spLocks noChangeShapeType="1"/>
          </p:cNvSpPr>
          <p:nvPr/>
        </p:nvSpPr>
        <p:spPr bwMode="auto">
          <a:xfrm flipV="1">
            <a:off x="3886200" y="2286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Line 34"/>
          <p:cNvSpPr>
            <a:spLocks noChangeShapeType="1"/>
          </p:cNvSpPr>
          <p:nvPr/>
        </p:nvSpPr>
        <p:spPr bwMode="auto">
          <a:xfrm>
            <a:off x="3886200" y="22860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36"/>
          <p:cNvSpPr>
            <a:spLocks noChangeShapeType="1"/>
          </p:cNvSpPr>
          <p:nvPr/>
        </p:nvSpPr>
        <p:spPr bwMode="auto">
          <a:xfrm flipV="1">
            <a:off x="3886200" y="379159"/>
            <a:ext cx="0" cy="15258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Line 37"/>
          <p:cNvSpPr>
            <a:spLocks noChangeShapeType="1"/>
          </p:cNvSpPr>
          <p:nvPr/>
        </p:nvSpPr>
        <p:spPr bwMode="auto">
          <a:xfrm flipH="1">
            <a:off x="0" y="3429000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Line 38"/>
          <p:cNvSpPr>
            <a:spLocks noChangeShapeType="1"/>
          </p:cNvSpPr>
          <p:nvPr/>
        </p:nvSpPr>
        <p:spPr bwMode="auto">
          <a:xfrm flipH="1">
            <a:off x="0" y="3048000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Line 40"/>
          <p:cNvSpPr>
            <a:spLocks noChangeShapeType="1"/>
          </p:cNvSpPr>
          <p:nvPr/>
        </p:nvSpPr>
        <p:spPr bwMode="auto">
          <a:xfrm flipV="1">
            <a:off x="3429000" y="18288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41"/>
          <p:cNvSpPr>
            <a:spLocks noChangeShapeType="1"/>
          </p:cNvSpPr>
          <p:nvPr/>
        </p:nvSpPr>
        <p:spPr bwMode="auto">
          <a:xfrm flipH="1" flipV="1">
            <a:off x="0" y="1828799"/>
            <a:ext cx="3429000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57" name="Line 42"/>
          <p:cNvSpPr>
            <a:spLocks noChangeShapeType="1"/>
          </p:cNvSpPr>
          <p:nvPr/>
        </p:nvSpPr>
        <p:spPr bwMode="auto">
          <a:xfrm flipH="1">
            <a:off x="0" y="1519165"/>
            <a:ext cx="3429000" cy="48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8" name="Line 43"/>
          <p:cNvSpPr>
            <a:spLocks noChangeShapeType="1"/>
          </p:cNvSpPr>
          <p:nvPr/>
        </p:nvSpPr>
        <p:spPr bwMode="auto">
          <a:xfrm flipV="1">
            <a:off x="3429000" y="379159"/>
            <a:ext cx="0" cy="114484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V="1">
            <a:off x="3657598" y="1828799"/>
            <a:ext cx="1" cy="3510976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 flipH="1" flipV="1">
            <a:off x="2205990" y="1676400"/>
            <a:ext cx="1267125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80" y="690669"/>
            <a:ext cx="721078" cy="520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7618" y="1453804"/>
            <a:ext cx="130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gency FB" pitchFamily="34" charset="0"/>
              </a:rPr>
              <a:t>Market Street</a:t>
            </a:r>
            <a:endParaRPr lang="en-US" sz="2000" dirty="0">
              <a:latin typeface="Agency FB" pitchFamily="34" charset="0"/>
            </a:endParaRPr>
          </a:p>
        </p:txBody>
      </p:sp>
      <p:pic>
        <p:nvPicPr>
          <p:cNvPr id="1026" name="Picture 2" descr="http://www.clker.com/cliparts/1/f/9/4/11949846671265795008people_juliane_krug_08c.svg.thum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551" y="4858153"/>
            <a:ext cx="5524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lker.com/cliparts/Q/o/f/W/S/b/man-with-polka-dotted-shirt-m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25" y="4545444"/>
            <a:ext cx="533400" cy="9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clker.com/cliparts/f/d/5/8/1194983772452460363school_country__abiclipa_01.svg.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257" y="1883254"/>
            <a:ext cx="677729" cy="111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mickcanning.com/temple%202%20thum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0364" y1="42944" x2="47619" y2="10484"/>
                        <a14:foregroundMark x1="49020" y1="11089" x2="70868" y2="34274"/>
                        <a14:foregroundMark x1="90476" y1="36492" x2="90476" y2="36492"/>
                        <a14:foregroundMark x1="24930" y1="32863" x2="20728" y2="2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31" y="379159"/>
            <a:ext cx="781695" cy="9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ttp://www.clker.com/cliparts/a/3/c/1/1194983755665086384carnegie_library_building_01.svg.me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3" y="530436"/>
            <a:ext cx="903210" cy="6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Line 34"/>
          <p:cNvSpPr>
            <a:spLocks noChangeShapeType="1"/>
          </p:cNvSpPr>
          <p:nvPr/>
        </p:nvSpPr>
        <p:spPr bwMode="auto">
          <a:xfrm>
            <a:off x="3886200" y="19050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Callout 3 (Border and Accent Bar) 36"/>
          <p:cNvSpPr/>
          <p:nvPr/>
        </p:nvSpPr>
        <p:spPr>
          <a:xfrm>
            <a:off x="5845816" y="3716348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78904"/>
              <a:gd name="adj8" fmla="val -30001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1. ‘Go straight.’</a:t>
            </a:r>
            <a:endParaRPr lang="en-US" dirty="0"/>
          </a:p>
        </p:txBody>
      </p:sp>
      <p:sp>
        <p:nvSpPr>
          <p:cNvPr id="38" name="Line Callout 3 (Border and Accent Bar) 37"/>
          <p:cNvSpPr/>
          <p:nvPr/>
        </p:nvSpPr>
        <p:spPr>
          <a:xfrm>
            <a:off x="5845816" y="3744185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6365"/>
              <a:gd name="adj8" fmla="val -3764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2. ‘Take the third street on your left.’</a:t>
            </a:r>
            <a:endParaRPr lang="en-US" dirty="0"/>
          </a:p>
        </p:txBody>
      </p:sp>
      <p:sp>
        <p:nvSpPr>
          <p:cNvPr id="39" name="Line Callout 3 (Border and Accent Bar) 38"/>
          <p:cNvSpPr/>
          <p:nvPr/>
        </p:nvSpPr>
        <p:spPr>
          <a:xfrm>
            <a:off x="5906776" y="3744185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6365"/>
              <a:gd name="adj8" fmla="val -3764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r>
              <a:rPr lang="en-US" dirty="0" smtClean="0"/>
              <a:t>. ‘It’s the second building on your right.’</a:t>
            </a:r>
            <a:endParaRPr lang="en-US" dirty="0"/>
          </a:p>
        </p:txBody>
      </p:sp>
      <p:sp>
        <p:nvSpPr>
          <p:cNvPr id="40" name="Line Callout 3 (Border and Accent Bar) 39"/>
          <p:cNvSpPr/>
          <p:nvPr/>
        </p:nvSpPr>
        <p:spPr>
          <a:xfrm>
            <a:off x="5876296" y="3762011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6365"/>
              <a:gd name="adj8" fmla="val -3764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4. ‘It’s between the hotel and the temple.’</a:t>
            </a:r>
            <a:endParaRPr lang="en-US" dirty="0"/>
          </a:p>
        </p:txBody>
      </p:sp>
      <p:sp>
        <p:nvSpPr>
          <p:cNvPr id="41" name="Line Callout 3 (Border and Accent Bar) 40"/>
          <p:cNvSpPr/>
          <p:nvPr/>
        </p:nvSpPr>
        <p:spPr>
          <a:xfrm>
            <a:off x="5876296" y="3737077"/>
            <a:ext cx="2393495" cy="789138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06365"/>
              <a:gd name="adj8" fmla="val -3764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r>
              <a:rPr lang="en-US" dirty="0" smtClean="0"/>
              <a:t>. ‘It’s opposite the school.’</a:t>
            </a:r>
            <a:endParaRPr lang="en-US" dirty="0"/>
          </a:p>
        </p:txBody>
      </p:sp>
      <p:sp>
        <p:nvSpPr>
          <p:cNvPr id="42" name="Line Callout 3 (Border and Accent Bar) 41"/>
          <p:cNvSpPr/>
          <p:nvPr/>
        </p:nvSpPr>
        <p:spPr>
          <a:xfrm>
            <a:off x="197644" y="3106682"/>
            <a:ext cx="1890712" cy="2235341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29160"/>
              <a:gd name="adj8" fmla="val 6170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Question: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gency FB" pitchFamily="34" charset="0"/>
              </a:rPr>
              <a:t>‘Excuse me.’</a:t>
            </a:r>
          </a:p>
          <a:p>
            <a:pPr algn="ctr"/>
            <a:r>
              <a:rPr lang="en-US" sz="2000" b="1" dirty="0" smtClean="0">
                <a:latin typeface="Agency FB" pitchFamily="34" charset="0"/>
              </a:rPr>
              <a:t>Could you tell me the way to 7 eleven please?’ </a:t>
            </a:r>
            <a:endParaRPr lang="en-US" sz="2000" b="1" dirty="0">
              <a:latin typeface="Agency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45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pharmacy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2400300"/>
            <a:ext cx="533400" cy="45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4" name="Line 2"/>
          <p:cNvSpPr>
            <a:spLocks noChangeShapeType="1"/>
          </p:cNvSpPr>
          <p:nvPr/>
        </p:nvSpPr>
        <p:spPr bwMode="auto">
          <a:xfrm flipV="1">
            <a:off x="3411511" y="4724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3886200" y="4724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>
            <a:off x="36576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H="1">
            <a:off x="36576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H="1">
            <a:off x="3962400" y="5638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5206468" y="5338763"/>
            <a:ext cx="1285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FF0000"/>
                </a:solidFill>
                <a:latin typeface="Forte" pitchFamily="66" charset="0"/>
              </a:rPr>
              <a:t>You are </a:t>
            </a:r>
            <a:r>
              <a:rPr lang="fr-FR" sz="1600" dirty="0" err="1">
                <a:solidFill>
                  <a:srgbClr val="FF0000"/>
                </a:solidFill>
                <a:latin typeface="Forte" pitchFamily="66" charset="0"/>
              </a:rPr>
              <a:t>here</a:t>
            </a:r>
            <a:r>
              <a:rPr lang="fr-FR" sz="1600" dirty="0">
                <a:solidFill>
                  <a:srgbClr val="FF0000"/>
                </a:solidFill>
                <a:latin typeface="Forte" pitchFamily="66" charset="0"/>
              </a:rPr>
              <a:t>.</a:t>
            </a:r>
            <a:endParaRPr lang="en-GB" sz="1600" dirty="0">
              <a:solidFill>
                <a:srgbClr val="FF0000"/>
              </a:solidFill>
              <a:latin typeface="Forte" pitchFamily="66" charset="0"/>
            </a:endParaRPr>
          </a:p>
        </p:txBody>
      </p:sp>
      <p:sp>
        <p:nvSpPr>
          <p:cNvPr id="18441" name="Text Box 22"/>
          <p:cNvSpPr txBox="1">
            <a:spLocks noChangeArrowheads="1"/>
          </p:cNvSpPr>
          <p:nvPr/>
        </p:nvSpPr>
        <p:spPr bwMode="auto">
          <a:xfrm>
            <a:off x="1143000" y="6248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8443" name="Line 25"/>
          <p:cNvSpPr>
            <a:spLocks noChangeShapeType="1"/>
          </p:cNvSpPr>
          <p:nvPr/>
        </p:nvSpPr>
        <p:spPr bwMode="auto">
          <a:xfrm flipH="1">
            <a:off x="762000" y="4724400"/>
            <a:ext cx="26495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26"/>
          <p:cNvSpPr>
            <a:spLocks noChangeShapeType="1"/>
          </p:cNvSpPr>
          <p:nvPr/>
        </p:nvSpPr>
        <p:spPr bwMode="auto">
          <a:xfrm flipH="1">
            <a:off x="685800" y="43434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Line 28"/>
          <p:cNvSpPr>
            <a:spLocks noChangeShapeType="1"/>
          </p:cNvSpPr>
          <p:nvPr/>
        </p:nvSpPr>
        <p:spPr bwMode="auto">
          <a:xfrm flipV="1">
            <a:off x="34290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Line 30"/>
          <p:cNvSpPr>
            <a:spLocks noChangeShapeType="1"/>
          </p:cNvSpPr>
          <p:nvPr/>
        </p:nvSpPr>
        <p:spPr bwMode="auto">
          <a:xfrm flipV="1">
            <a:off x="3886200" y="33528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Line 31"/>
          <p:cNvSpPr>
            <a:spLocks noChangeShapeType="1"/>
          </p:cNvSpPr>
          <p:nvPr/>
        </p:nvSpPr>
        <p:spPr bwMode="auto">
          <a:xfrm>
            <a:off x="3882454" y="3346550"/>
            <a:ext cx="169014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8" name="Line 32"/>
          <p:cNvSpPr>
            <a:spLocks noChangeShapeType="1"/>
          </p:cNvSpPr>
          <p:nvPr/>
        </p:nvSpPr>
        <p:spPr bwMode="auto">
          <a:xfrm>
            <a:off x="3886200" y="29718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Line 33"/>
          <p:cNvSpPr>
            <a:spLocks noChangeShapeType="1"/>
          </p:cNvSpPr>
          <p:nvPr/>
        </p:nvSpPr>
        <p:spPr bwMode="auto">
          <a:xfrm flipV="1">
            <a:off x="3886200" y="2286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Line 34"/>
          <p:cNvSpPr>
            <a:spLocks noChangeShapeType="1"/>
          </p:cNvSpPr>
          <p:nvPr/>
        </p:nvSpPr>
        <p:spPr bwMode="auto">
          <a:xfrm flipV="1">
            <a:off x="3886201" y="2286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36"/>
          <p:cNvSpPr>
            <a:spLocks noChangeShapeType="1"/>
          </p:cNvSpPr>
          <p:nvPr/>
        </p:nvSpPr>
        <p:spPr bwMode="auto">
          <a:xfrm flipV="1">
            <a:off x="3896194" y="37326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Line 37"/>
          <p:cNvSpPr>
            <a:spLocks noChangeShapeType="1"/>
          </p:cNvSpPr>
          <p:nvPr/>
        </p:nvSpPr>
        <p:spPr bwMode="auto">
          <a:xfrm flipH="1">
            <a:off x="762000" y="3429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Line 38"/>
          <p:cNvSpPr>
            <a:spLocks noChangeShapeType="1"/>
          </p:cNvSpPr>
          <p:nvPr/>
        </p:nvSpPr>
        <p:spPr bwMode="auto">
          <a:xfrm flipH="1">
            <a:off x="762000" y="3048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Line 40"/>
          <p:cNvSpPr>
            <a:spLocks noChangeShapeType="1"/>
          </p:cNvSpPr>
          <p:nvPr/>
        </p:nvSpPr>
        <p:spPr bwMode="auto">
          <a:xfrm flipV="1">
            <a:off x="3429000" y="18288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41"/>
          <p:cNvSpPr>
            <a:spLocks noChangeShapeType="1"/>
          </p:cNvSpPr>
          <p:nvPr/>
        </p:nvSpPr>
        <p:spPr bwMode="auto">
          <a:xfrm flipH="1">
            <a:off x="685800" y="18288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57" name="Line 42"/>
          <p:cNvSpPr>
            <a:spLocks noChangeShapeType="1"/>
          </p:cNvSpPr>
          <p:nvPr/>
        </p:nvSpPr>
        <p:spPr bwMode="auto">
          <a:xfrm flipH="1">
            <a:off x="685799" y="1524000"/>
            <a:ext cx="271957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8" name="Line 43"/>
          <p:cNvSpPr>
            <a:spLocks noChangeShapeType="1"/>
          </p:cNvSpPr>
          <p:nvPr/>
        </p:nvSpPr>
        <p:spPr bwMode="auto">
          <a:xfrm flipV="1">
            <a:off x="3411511" y="3810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 flipV="1">
            <a:off x="3674422" y="2116722"/>
            <a:ext cx="0" cy="29124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 flipV="1">
            <a:off x="3962400" y="2042847"/>
            <a:ext cx="337046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050" name="Picture 2" descr="http://www.esamskriti.com/photograph/Emerald-Buddha-Temple-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482" y="609600"/>
            <a:ext cx="1035050" cy="800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783520"/>
            <a:ext cx="824706" cy="595312"/>
          </a:xfrm>
          <a:prstGeom prst="rect">
            <a:avLst/>
          </a:prstGeom>
        </p:spPr>
      </p:pic>
      <p:sp>
        <p:nvSpPr>
          <p:cNvPr id="32" name="Line 36"/>
          <p:cNvSpPr>
            <a:spLocks noChangeShapeType="1"/>
          </p:cNvSpPr>
          <p:nvPr/>
        </p:nvSpPr>
        <p:spPr bwMode="auto">
          <a:xfrm flipV="1">
            <a:off x="5562601" y="2286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6"/>
          <p:cNvSpPr>
            <a:spLocks noChangeShapeType="1"/>
          </p:cNvSpPr>
          <p:nvPr/>
        </p:nvSpPr>
        <p:spPr bwMode="auto">
          <a:xfrm flipV="1">
            <a:off x="5562600" y="33528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6"/>
          <p:cNvSpPr>
            <a:spLocks noChangeShapeType="1"/>
          </p:cNvSpPr>
          <p:nvPr/>
        </p:nvSpPr>
        <p:spPr bwMode="auto">
          <a:xfrm flipH="1" flipV="1">
            <a:off x="5503985" y="359775"/>
            <a:ext cx="0" cy="15240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 flipH="1" flipV="1">
            <a:off x="6019800" y="33528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6038049" y="338554"/>
            <a:ext cx="0" cy="15664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V="1">
            <a:off x="8001000" y="359775"/>
            <a:ext cx="0" cy="64982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V="1">
            <a:off x="7527666" y="359777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 flipH="1" flipV="1">
            <a:off x="7613651" y="3346550"/>
            <a:ext cx="20090" cy="35114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>
            <a:off x="6023548" y="2301274"/>
            <a:ext cx="16101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36"/>
          <p:cNvSpPr>
            <a:spLocks noChangeShapeType="1"/>
          </p:cNvSpPr>
          <p:nvPr/>
        </p:nvSpPr>
        <p:spPr bwMode="auto">
          <a:xfrm>
            <a:off x="6019800" y="1905000"/>
            <a:ext cx="150786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36"/>
          <p:cNvSpPr>
            <a:spLocks noChangeShapeType="1"/>
          </p:cNvSpPr>
          <p:nvPr/>
        </p:nvSpPr>
        <p:spPr bwMode="auto">
          <a:xfrm flipV="1">
            <a:off x="6044507" y="2274150"/>
            <a:ext cx="374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36"/>
          <p:cNvSpPr>
            <a:spLocks noChangeShapeType="1"/>
          </p:cNvSpPr>
          <p:nvPr/>
        </p:nvSpPr>
        <p:spPr bwMode="auto">
          <a:xfrm flipV="1">
            <a:off x="6019800" y="2971800"/>
            <a:ext cx="16139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36"/>
          <p:cNvSpPr>
            <a:spLocks noChangeShapeType="1"/>
          </p:cNvSpPr>
          <p:nvPr/>
        </p:nvSpPr>
        <p:spPr bwMode="auto">
          <a:xfrm>
            <a:off x="6023548" y="3346554"/>
            <a:ext cx="159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36"/>
          <p:cNvSpPr>
            <a:spLocks noChangeShapeType="1"/>
          </p:cNvSpPr>
          <p:nvPr/>
        </p:nvSpPr>
        <p:spPr bwMode="auto">
          <a:xfrm flipH="1" flipV="1">
            <a:off x="7633741" y="2301272"/>
            <a:ext cx="0" cy="670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" name="Picture 2" descr="Vector - Yellow Schoolbus 04 by Dragon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28249"/>
            <a:ext cx="734099" cy="61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86" y="1194432"/>
            <a:ext cx="894972" cy="75537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06" y="1177995"/>
            <a:ext cx="564480" cy="6012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5400000">
            <a:off x="6755083" y="4174123"/>
            <a:ext cx="22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 King Rama the Second  </a:t>
            </a:r>
            <a:endParaRPr lang="en-US" b="1" dirty="0">
              <a:latin typeface="+mj-lt"/>
            </a:endParaRPr>
          </a:p>
        </p:txBody>
      </p:sp>
      <p:pic>
        <p:nvPicPr>
          <p:cNvPr id="57" name="Picture 56" descr="Big%20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88284" y="2413973"/>
            <a:ext cx="484126" cy="45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6" name="Picture 2" descr="http://www.wpclipart.com/travel/US_Road_Signs/warning/warn_2/intersection_ahea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985" y="1905000"/>
            <a:ext cx="534064" cy="4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97548" y="2024275"/>
            <a:ext cx="997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+mj-lt"/>
              </a:rPr>
              <a:t>Suthep</a:t>
            </a:r>
            <a:r>
              <a:rPr lang="en-US" sz="1200" b="1" dirty="0" smtClean="0">
                <a:latin typeface="+mj-lt"/>
              </a:rPr>
              <a:t> Road</a:t>
            </a:r>
            <a:endParaRPr lang="en-US" sz="1200" b="1" dirty="0">
              <a:latin typeface="+mj-lt"/>
            </a:endParaRPr>
          </a:p>
        </p:txBody>
      </p:sp>
      <p:pic>
        <p:nvPicPr>
          <p:cNvPr id="59" name="Picture 6" descr="http://www.clker.com/cliparts/a/0/f/0/1197095788758670229Leomarc_caution_T_junction.svg.me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10" y="1897260"/>
            <a:ext cx="554808" cy="53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6207570" y="2009001"/>
            <a:ext cx="997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+mj-lt"/>
              </a:rPr>
              <a:t>Suthep</a:t>
            </a:r>
            <a:r>
              <a:rPr lang="en-US" sz="1200" b="1" dirty="0" smtClean="0">
                <a:latin typeface="+mj-lt"/>
              </a:rPr>
              <a:t> Road</a:t>
            </a:r>
            <a:endParaRPr lang="en-US" sz="1200" b="1" dirty="0">
              <a:latin typeface="+mj-lt"/>
            </a:endParaRPr>
          </a:p>
        </p:txBody>
      </p:sp>
      <p:sp>
        <p:nvSpPr>
          <p:cNvPr id="61" name="Line Callout 3 (Border and Accent Bar) 60"/>
          <p:cNvSpPr/>
          <p:nvPr/>
        </p:nvSpPr>
        <p:spPr>
          <a:xfrm>
            <a:off x="515481" y="2514600"/>
            <a:ext cx="1890712" cy="2743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9676"/>
              <a:gd name="adj8" fmla="val 72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Question: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Excuse me.</a:t>
            </a:r>
          </a:p>
          <a:p>
            <a:pPr algn="ctr"/>
            <a:r>
              <a:rPr lang="en-US" sz="2000" b="1" dirty="0" smtClean="0"/>
              <a:t>Could you tell me the way to the </a:t>
            </a:r>
            <a:r>
              <a:rPr lang="en-US" sz="2000" b="1" dirty="0" err="1" smtClean="0"/>
              <a:t>Kasikorn</a:t>
            </a:r>
            <a:r>
              <a:rPr lang="en-US" sz="2000" b="1" dirty="0" smtClean="0"/>
              <a:t> bank please? 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716978" y="3285084"/>
            <a:ext cx="3314653" cy="28007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+mj-lt"/>
              </a:rPr>
              <a:t>Answer: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Go straight,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Take the second street on your right,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Cross the intersection.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I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t’s the second building on your left.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It’s next to the barber shop.</a:t>
            </a:r>
          </a:p>
          <a:p>
            <a:pPr marL="342900" indent="-342900" algn="l">
              <a:buAutoNum type="arabicPeriod" startAt="6"/>
            </a:pPr>
            <a:r>
              <a:rPr lang="en-GB" b="1" dirty="0" smtClean="0">
                <a:solidFill>
                  <a:schemeClr val="bg1"/>
                </a:solidFill>
                <a:latin typeface="+mj-lt"/>
              </a:rPr>
              <a:t>It’s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 opposite Big C.</a:t>
            </a:r>
          </a:p>
          <a:p>
            <a:pPr marL="342900" indent="-342900" algn="l">
              <a:buAutoNum type="arabicPeriod" startAt="6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It’s at the corner of </a:t>
            </a:r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Suthep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 Road and King Rama the Second Road.</a:t>
            </a:r>
          </a:p>
        </p:txBody>
      </p:sp>
      <p:sp>
        <p:nvSpPr>
          <p:cNvPr id="55" name="Line 36"/>
          <p:cNvSpPr>
            <a:spLocks noChangeShapeType="1"/>
          </p:cNvSpPr>
          <p:nvPr/>
        </p:nvSpPr>
        <p:spPr bwMode="auto">
          <a:xfrm>
            <a:off x="3902333" y="1897260"/>
            <a:ext cx="161164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5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61" grpId="0" animBg="1"/>
      <p:bldP spid="3" grpId="0" uiExpand="1" build="p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pharmacy_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2400300"/>
            <a:ext cx="533400" cy="45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434" name="Line 2"/>
          <p:cNvSpPr>
            <a:spLocks noChangeShapeType="1"/>
          </p:cNvSpPr>
          <p:nvPr/>
        </p:nvSpPr>
        <p:spPr bwMode="auto">
          <a:xfrm flipV="1">
            <a:off x="3411511" y="4724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3886200" y="4724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>
            <a:off x="36576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H="1">
            <a:off x="36576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H="1">
            <a:off x="3962400" y="5638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5206468" y="5338763"/>
            <a:ext cx="1285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FF0000"/>
                </a:solidFill>
                <a:latin typeface="Forte" pitchFamily="66" charset="0"/>
              </a:rPr>
              <a:t>You are </a:t>
            </a:r>
            <a:r>
              <a:rPr lang="fr-FR" sz="1600" dirty="0" err="1">
                <a:solidFill>
                  <a:srgbClr val="FF0000"/>
                </a:solidFill>
                <a:latin typeface="Forte" pitchFamily="66" charset="0"/>
              </a:rPr>
              <a:t>here</a:t>
            </a:r>
            <a:r>
              <a:rPr lang="fr-FR" sz="1600" dirty="0">
                <a:solidFill>
                  <a:srgbClr val="FF0000"/>
                </a:solidFill>
                <a:latin typeface="Forte" pitchFamily="66" charset="0"/>
              </a:rPr>
              <a:t>.</a:t>
            </a:r>
            <a:endParaRPr lang="en-GB" sz="1600" dirty="0">
              <a:solidFill>
                <a:srgbClr val="FF0000"/>
              </a:solidFill>
              <a:latin typeface="Forte" pitchFamily="66" charset="0"/>
            </a:endParaRPr>
          </a:p>
        </p:txBody>
      </p:sp>
      <p:sp>
        <p:nvSpPr>
          <p:cNvPr id="18441" name="Text Box 22"/>
          <p:cNvSpPr txBox="1">
            <a:spLocks noChangeArrowheads="1"/>
          </p:cNvSpPr>
          <p:nvPr/>
        </p:nvSpPr>
        <p:spPr bwMode="auto">
          <a:xfrm>
            <a:off x="1143000" y="6248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8443" name="Line 25"/>
          <p:cNvSpPr>
            <a:spLocks noChangeShapeType="1"/>
          </p:cNvSpPr>
          <p:nvPr/>
        </p:nvSpPr>
        <p:spPr bwMode="auto">
          <a:xfrm flipH="1">
            <a:off x="762000" y="4724400"/>
            <a:ext cx="26495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26"/>
          <p:cNvSpPr>
            <a:spLocks noChangeShapeType="1"/>
          </p:cNvSpPr>
          <p:nvPr/>
        </p:nvSpPr>
        <p:spPr bwMode="auto">
          <a:xfrm flipH="1">
            <a:off x="685800" y="43434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Line 28"/>
          <p:cNvSpPr>
            <a:spLocks noChangeShapeType="1"/>
          </p:cNvSpPr>
          <p:nvPr/>
        </p:nvSpPr>
        <p:spPr bwMode="auto">
          <a:xfrm flipV="1">
            <a:off x="34290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Line 30"/>
          <p:cNvSpPr>
            <a:spLocks noChangeShapeType="1"/>
          </p:cNvSpPr>
          <p:nvPr/>
        </p:nvSpPr>
        <p:spPr bwMode="auto">
          <a:xfrm flipV="1">
            <a:off x="3886200" y="33528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Line 31"/>
          <p:cNvSpPr>
            <a:spLocks noChangeShapeType="1"/>
          </p:cNvSpPr>
          <p:nvPr/>
        </p:nvSpPr>
        <p:spPr bwMode="auto">
          <a:xfrm>
            <a:off x="3886199" y="3353835"/>
            <a:ext cx="16764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8" name="Line 32"/>
          <p:cNvSpPr>
            <a:spLocks noChangeShapeType="1"/>
          </p:cNvSpPr>
          <p:nvPr/>
        </p:nvSpPr>
        <p:spPr bwMode="auto">
          <a:xfrm>
            <a:off x="3886200" y="29718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Line 33"/>
          <p:cNvSpPr>
            <a:spLocks noChangeShapeType="1"/>
          </p:cNvSpPr>
          <p:nvPr/>
        </p:nvSpPr>
        <p:spPr bwMode="auto">
          <a:xfrm flipV="1">
            <a:off x="3886200" y="2286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Line 34"/>
          <p:cNvSpPr>
            <a:spLocks noChangeShapeType="1"/>
          </p:cNvSpPr>
          <p:nvPr/>
        </p:nvSpPr>
        <p:spPr bwMode="auto">
          <a:xfrm flipV="1">
            <a:off x="3886201" y="2286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Line 35"/>
          <p:cNvSpPr>
            <a:spLocks noChangeShapeType="1"/>
          </p:cNvSpPr>
          <p:nvPr/>
        </p:nvSpPr>
        <p:spPr bwMode="auto">
          <a:xfrm>
            <a:off x="3896194" y="1905000"/>
            <a:ext cx="166640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36"/>
          <p:cNvSpPr>
            <a:spLocks noChangeShapeType="1"/>
          </p:cNvSpPr>
          <p:nvPr/>
        </p:nvSpPr>
        <p:spPr bwMode="auto">
          <a:xfrm flipV="1">
            <a:off x="3896194" y="3810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Line 37"/>
          <p:cNvSpPr>
            <a:spLocks noChangeShapeType="1"/>
          </p:cNvSpPr>
          <p:nvPr/>
        </p:nvSpPr>
        <p:spPr bwMode="auto">
          <a:xfrm flipH="1">
            <a:off x="762000" y="3429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Line 38"/>
          <p:cNvSpPr>
            <a:spLocks noChangeShapeType="1"/>
          </p:cNvSpPr>
          <p:nvPr/>
        </p:nvSpPr>
        <p:spPr bwMode="auto">
          <a:xfrm flipH="1">
            <a:off x="762000" y="3048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Line 40"/>
          <p:cNvSpPr>
            <a:spLocks noChangeShapeType="1"/>
          </p:cNvSpPr>
          <p:nvPr/>
        </p:nvSpPr>
        <p:spPr bwMode="auto">
          <a:xfrm flipV="1">
            <a:off x="3429000" y="18288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41"/>
          <p:cNvSpPr>
            <a:spLocks noChangeShapeType="1"/>
          </p:cNvSpPr>
          <p:nvPr/>
        </p:nvSpPr>
        <p:spPr bwMode="auto">
          <a:xfrm flipH="1">
            <a:off x="685800" y="18288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57" name="Line 42"/>
          <p:cNvSpPr>
            <a:spLocks noChangeShapeType="1"/>
          </p:cNvSpPr>
          <p:nvPr/>
        </p:nvSpPr>
        <p:spPr bwMode="auto">
          <a:xfrm flipH="1">
            <a:off x="685800" y="1524000"/>
            <a:ext cx="276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8" name="Line 43"/>
          <p:cNvSpPr>
            <a:spLocks noChangeShapeType="1"/>
          </p:cNvSpPr>
          <p:nvPr/>
        </p:nvSpPr>
        <p:spPr bwMode="auto">
          <a:xfrm flipV="1">
            <a:off x="3447250" y="3810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 flipV="1">
            <a:off x="3674422" y="2116722"/>
            <a:ext cx="0" cy="291247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>
            <a:off x="3905307" y="2009001"/>
            <a:ext cx="1504893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050" name="Picture 2" descr="http://www.esamskriti.com/photograph/Emerald-Buddha-Temple-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482" y="609600"/>
            <a:ext cx="1035050" cy="800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783520"/>
            <a:ext cx="824706" cy="595312"/>
          </a:xfrm>
          <a:prstGeom prst="rect">
            <a:avLst/>
          </a:prstGeom>
        </p:spPr>
      </p:pic>
      <p:sp>
        <p:nvSpPr>
          <p:cNvPr id="32" name="Line 36"/>
          <p:cNvSpPr>
            <a:spLocks noChangeShapeType="1"/>
          </p:cNvSpPr>
          <p:nvPr/>
        </p:nvSpPr>
        <p:spPr bwMode="auto">
          <a:xfrm flipV="1">
            <a:off x="5562601" y="2286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6"/>
          <p:cNvSpPr>
            <a:spLocks noChangeShapeType="1"/>
          </p:cNvSpPr>
          <p:nvPr/>
        </p:nvSpPr>
        <p:spPr bwMode="auto">
          <a:xfrm flipV="1">
            <a:off x="5562600" y="33528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6"/>
          <p:cNvSpPr>
            <a:spLocks noChangeShapeType="1"/>
          </p:cNvSpPr>
          <p:nvPr/>
        </p:nvSpPr>
        <p:spPr bwMode="auto">
          <a:xfrm flipV="1">
            <a:off x="5562600" y="370257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 flipH="1" flipV="1">
            <a:off x="6019800" y="3352800"/>
            <a:ext cx="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6038049" y="338554"/>
            <a:ext cx="0" cy="15664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V="1">
            <a:off x="8001000" y="359775"/>
            <a:ext cx="0" cy="64982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V="1">
            <a:off x="7575390" y="3810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 flipH="1" flipV="1">
            <a:off x="7613651" y="3346550"/>
            <a:ext cx="20090" cy="35114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>
            <a:off x="6023548" y="2301306"/>
            <a:ext cx="16101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36"/>
          <p:cNvSpPr>
            <a:spLocks noChangeShapeType="1"/>
          </p:cNvSpPr>
          <p:nvPr/>
        </p:nvSpPr>
        <p:spPr bwMode="auto">
          <a:xfrm>
            <a:off x="6038050" y="1904606"/>
            <a:ext cx="1535338" cy="176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36"/>
          <p:cNvSpPr>
            <a:spLocks noChangeShapeType="1"/>
          </p:cNvSpPr>
          <p:nvPr/>
        </p:nvSpPr>
        <p:spPr bwMode="auto">
          <a:xfrm flipV="1">
            <a:off x="6035932" y="2296990"/>
            <a:ext cx="0" cy="6748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36"/>
          <p:cNvSpPr>
            <a:spLocks noChangeShapeType="1"/>
          </p:cNvSpPr>
          <p:nvPr/>
        </p:nvSpPr>
        <p:spPr bwMode="auto">
          <a:xfrm flipV="1">
            <a:off x="6035933" y="2971798"/>
            <a:ext cx="1597808" cy="34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36"/>
          <p:cNvSpPr>
            <a:spLocks noChangeShapeType="1"/>
          </p:cNvSpPr>
          <p:nvPr/>
        </p:nvSpPr>
        <p:spPr bwMode="auto">
          <a:xfrm>
            <a:off x="6023548" y="3346554"/>
            <a:ext cx="159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36"/>
          <p:cNvSpPr>
            <a:spLocks noChangeShapeType="1"/>
          </p:cNvSpPr>
          <p:nvPr/>
        </p:nvSpPr>
        <p:spPr bwMode="auto">
          <a:xfrm flipH="1" flipV="1">
            <a:off x="7633741" y="2301272"/>
            <a:ext cx="0" cy="670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" name="Picture 2" descr="Vector - Yellow Schoolbus 04 by Dragon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28249"/>
            <a:ext cx="734099" cy="61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5" y="1081176"/>
            <a:ext cx="894972" cy="75537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06" y="1177995"/>
            <a:ext cx="564480" cy="6012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5400000">
            <a:off x="6723999" y="4183175"/>
            <a:ext cx="2219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 King Rama the Second  </a:t>
            </a:r>
            <a:endParaRPr lang="en-US" b="1" dirty="0">
              <a:latin typeface="+mj-lt"/>
            </a:endParaRPr>
          </a:p>
        </p:txBody>
      </p:sp>
      <p:pic>
        <p:nvPicPr>
          <p:cNvPr id="57" name="Picture 56" descr="Big%20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88284" y="2413973"/>
            <a:ext cx="484126" cy="45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6" name="Picture 2" descr="http://www.wpclipart.com/travel/US_Road_Signs/warning/warn_2/intersection_ahea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985" y="1905000"/>
            <a:ext cx="534064" cy="4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76833" y="1954485"/>
            <a:ext cx="997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+mj-lt"/>
              </a:rPr>
              <a:t>Suthep</a:t>
            </a:r>
            <a:r>
              <a:rPr lang="en-US" sz="1200" b="1" dirty="0" smtClean="0">
                <a:latin typeface="+mj-lt"/>
              </a:rPr>
              <a:t> Road</a:t>
            </a:r>
            <a:endParaRPr lang="en-US" sz="1200" b="1" dirty="0">
              <a:latin typeface="+mj-lt"/>
            </a:endParaRPr>
          </a:p>
        </p:txBody>
      </p:sp>
      <p:pic>
        <p:nvPicPr>
          <p:cNvPr id="59" name="Picture 6" descr="http://www.clker.com/cliparts/a/0/f/0/1197095788758670229Leomarc_caution_T_junction.svg.me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05" y="2897303"/>
            <a:ext cx="554808" cy="53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6421953" y="1947372"/>
            <a:ext cx="997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+mj-lt"/>
              </a:rPr>
              <a:t>Suthep</a:t>
            </a:r>
            <a:r>
              <a:rPr lang="en-US" sz="1200" b="1" dirty="0" smtClean="0">
                <a:latin typeface="+mj-lt"/>
              </a:rPr>
              <a:t> Road</a:t>
            </a:r>
            <a:endParaRPr lang="en-US" sz="1200" b="1" dirty="0">
              <a:latin typeface="+mj-lt"/>
            </a:endParaRPr>
          </a:p>
        </p:txBody>
      </p:sp>
      <p:sp>
        <p:nvSpPr>
          <p:cNvPr id="61" name="Line Callout 3 (Border and Accent Bar) 60"/>
          <p:cNvSpPr/>
          <p:nvPr/>
        </p:nvSpPr>
        <p:spPr>
          <a:xfrm>
            <a:off x="515481" y="2514600"/>
            <a:ext cx="1890712" cy="27432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9676"/>
              <a:gd name="adj8" fmla="val 72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Question: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Excuse me.</a:t>
            </a:r>
          </a:p>
          <a:p>
            <a:pPr algn="ctr"/>
            <a:r>
              <a:rPr lang="en-US" sz="2000" b="1" dirty="0" smtClean="0"/>
              <a:t>Could you tell me the way to the ATM machine please? </a:t>
            </a:r>
            <a:endParaRPr lang="en-US" sz="2000" b="1" dirty="0"/>
          </a:p>
        </p:txBody>
      </p:sp>
      <p:pic>
        <p:nvPicPr>
          <p:cNvPr id="55" name="Picture 8" descr="http://www.trafficsignstore.com/R5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74" b="97101" l="9783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3866633" y="2953268"/>
            <a:ext cx="382033" cy="419100"/>
          </a:xfrm>
          <a:prstGeom prst="rect">
            <a:avLst/>
          </a:prstGeom>
          <a:noFill/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548" y="3878580"/>
            <a:ext cx="546844" cy="81155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48" y="2812723"/>
            <a:ext cx="799861" cy="84189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949" y="4946176"/>
            <a:ext cx="524663" cy="540224"/>
          </a:xfrm>
          <a:prstGeom prst="rect">
            <a:avLst/>
          </a:prstGeom>
        </p:spPr>
      </p:pic>
      <p:pic>
        <p:nvPicPr>
          <p:cNvPr id="64" name="Picture 8" descr="http://www.trafficsignstore.com/R5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74" b="97101" l="9783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6019362" y="1873699"/>
            <a:ext cx="382033" cy="423149"/>
          </a:xfrm>
          <a:prstGeom prst="rect">
            <a:avLst/>
          </a:prstGeom>
          <a:noFill/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70" y="4038600"/>
            <a:ext cx="748620" cy="76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3815" y="3471446"/>
            <a:ext cx="3314653" cy="2246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14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Answer: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Go straight,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Take the second street on your right,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Turn right on the intersection.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Turn left on the next intersection.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Turn right on the junction.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It’s the 2</a:t>
            </a:r>
            <a:r>
              <a:rPr lang="en-US" sz="1400" b="1" baseline="30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nd</a:t>
            </a:r>
            <a:r>
              <a:rPr lang="en-US" sz="1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building on your left</a:t>
            </a:r>
          </a:p>
          <a:p>
            <a:pPr marL="342900" indent="-342900" algn="l">
              <a:buAutoNum type="arabicPeriod" startAt="6"/>
            </a:pPr>
            <a:r>
              <a:rPr lang="en-GB" sz="1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It’s</a:t>
            </a:r>
            <a:r>
              <a:rPr lang="en-US" sz="1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opposite the bus station.</a:t>
            </a:r>
          </a:p>
          <a:p>
            <a:pPr marL="342900" indent="-342900" algn="l">
              <a:buAutoNum type="arabicPeriod" startAt="6"/>
            </a:pPr>
            <a:r>
              <a:rPr lang="en-US" sz="1400" b="1" dirty="0" smtClean="0">
                <a:solidFill>
                  <a:schemeClr val="bg1"/>
                </a:solidFill>
                <a:latin typeface="Agency FB" panose="020B0503020202020204" pitchFamily="34" charset="0"/>
              </a:rPr>
              <a:t>It’s between the post office and the guesthouse. </a:t>
            </a:r>
          </a:p>
        </p:txBody>
      </p:sp>
      <p:cxnSp>
        <p:nvCxnSpPr>
          <p:cNvPr id="5" name="Straight Arrow Connector 4"/>
          <p:cNvCxnSpPr>
            <a:stCxn id="56" idx="0"/>
          </p:cNvCxnSpPr>
          <p:nvPr/>
        </p:nvCxnSpPr>
        <p:spPr>
          <a:xfrm>
            <a:off x="5771017" y="1905000"/>
            <a:ext cx="1" cy="12578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6160957" y="3102964"/>
            <a:ext cx="1495748" cy="85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7656705" y="3417078"/>
            <a:ext cx="1" cy="12578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14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61" grpId="0" animBg="1"/>
      <p:bldP spid="3" grpId="0" uiExpand="1" build="p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 flipV="1">
            <a:off x="3411511" y="4724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3886200" y="4724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Text Box 17"/>
          <p:cNvSpPr txBox="1">
            <a:spLocks noChangeArrowheads="1"/>
          </p:cNvSpPr>
          <p:nvPr/>
        </p:nvSpPr>
        <p:spPr bwMode="auto">
          <a:xfrm>
            <a:off x="2489942" y="5795964"/>
            <a:ext cx="2919450" cy="584775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Could</a:t>
            </a:r>
            <a:r>
              <a:rPr lang="fr-FR" sz="1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you</a:t>
            </a:r>
            <a:r>
              <a:rPr lang="fr-FR" sz="1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tell me the </a:t>
            </a:r>
            <a:r>
              <a:rPr lang="fr-FR" sz="16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way</a:t>
            </a:r>
            <a:r>
              <a:rPr lang="fr-FR" sz="1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to the fuel station </a:t>
            </a:r>
            <a:r>
              <a:rPr lang="fr-FR" sz="16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please</a:t>
            </a:r>
            <a:r>
              <a:rPr lang="fr-FR" sz="1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?</a:t>
            </a:r>
            <a:endParaRPr lang="en-GB" sz="16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>
            <a:off x="36576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 flipH="1">
            <a:off x="3657600" y="5486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H="1">
            <a:off x="3962400" y="5638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5206468" y="5338763"/>
            <a:ext cx="1285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600" dirty="0">
                <a:solidFill>
                  <a:srgbClr val="FF0000"/>
                </a:solidFill>
                <a:latin typeface="+mj-lt"/>
              </a:rPr>
              <a:t>You are </a:t>
            </a:r>
            <a:r>
              <a:rPr lang="fr-FR" sz="1600" dirty="0" err="1">
                <a:solidFill>
                  <a:srgbClr val="FF0000"/>
                </a:solidFill>
                <a:latin typeface="+mj-lt"/>
              </a:rPr>
              <a:t>here</a:t>
            </a:r>
            <a:r>
              <a:rPr lang="fr-FR" sz="1600" dirty="0">
                <a:solidFill>
                  <a:srgbClr val="FF0000"/>
                </a:solidFill>
                <a:latin typeface="+mj-lt"/>
              </a:rPr>
              <a:t>.</a:t>
            </a:r>
            <a:endParaRPr lang="en-GB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441" name="Text Box 22"/>
          <p:cNvSpPr txBox="1">
            <a:spLocks noChangeArrowheads="1"/>
          </p:cNvSpPr>
          <p:nvPr/>
        </p:nvSpPr>
        <p:spPr bwMode="auto">
          <a:xfrm>
            <a:off x="1143000" y="6248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8443" name="Line 25"/>
          <p:cNvSpPr>
            <a:spLocks noChangeShapeType="1"/>
          </p:cNvSpPr>
          <p:nvPr/>
        </p:nvSpPr>
        <p:spPr bwMode="auto">
          <a:xfrm flipH="1">
            <a:off x="762000" y="4724400"/>
            <a:ext cx="264951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26"/>
          <p:cNvSpPr>
            <a:spLocks noChangeShapeType="1"/>
          </p:cNvSpPr>
          <p:nvPr/>
        </p:nvSpPr>
        <p:spPr bwMode="auto">
          <a:xfrm flipH="1">
            <a:off x="685800" y="43434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Line 28"/>
          <p:cNvSpPr>
            <a:spLocks noChangeShapeType="1"/>
          </p:cNvSpPr>
          <p:nvPr/>
        </p:nvSpPr>
        <p:spPr bwMode="auto">
          <a:xfrm flipV="1">
            <a:off x="34290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Line 30"/>
          <p:cNvSpPr>
            <a:spLocks noChangeShapeType="1"/>
          </p:cNvSpPr>
          <p:nvPr/>
        </p:nvSpPr>
        <p:spPr bwMode="auto">
          <a:xfrm flipV="1">
            <a:off x="3886200" y="33528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Line 31"/>
          <p:cNvSpPr>
            <a:spLocks noChangeShapeType="1"/>
          </p:cNvSpPr>
          <p:nvPr/>
        </p:nvSpPr>
        <p:spPr bwMode="auto">
          <a:xfrm>
            <a:off x="3886200" y="3352800"/>
            <a:ext cx="16764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 dirty="0"/>
          </a:p>
        </p:txBody>
      </p:sp>
      <p:sp>
        <p:nvSpPr>
          <p:cNvPr id="18448" name="Line 32"/>
          <p:cNvSpPr>
            <a:spLocks noChangeShapeType="1"/>
          </p:cNvSpPr>
          <p:nvPr/>
        </p:nvSpPr>
        <p:spPr bwMode="auto">
          <a:xfrm>
            <a:off x="3886200" y="29718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Line 33"/>
          <p:cNvSpPr>
            <a:spLocks noChangeShapeType="1"/>
          </p:cNvSpPr>
          <p:nvPr/>
        </p:nvSpPr>
        <p:spPr bwMode="auto">
          <a:xfrm flipV="1">
            <a:off x="3886200" y="2286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Line 34"/>
          <p:cNvSpPr>
            <a:spLocks noChangeShapeType="1"/>
          </p:cNvSpPr>
          <p:nvPr/>
        </p:nvSpPr>
        <p:spPr bwMode="auto">
          <a:xfrm flipV="1">
            <a:off x="3886201" y="2286000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Line 35"/>
          <p:cNvSpPr>
            <a:spLocks noChangeShapeType="1"/>
          </p:cNvSpPr>
          <p:nvPr/>
        </p:nvSpPr>
        <p:spPr bwMode="auto">
          <a:xfrm>
            <a:off x="3896194" y="1905000"/>
            <a:ext cx="166640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36"/>
          <p:cNvSpPr>
            <a:spLocks noChangeShapeType="1"/>
          </p:cNvSpPr>
          <p:nvPr/>
        </p:nvSpPr>
        <p:spPr bwMode="auto">
          <a:xfrm flipV="1">
            <a:off x="3886200" y="3810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Line 37"/>
          <p:cNvSpPr>
            <a:spLocks noChangeShapeType="1"/>
          </p:cNvSpPr>
          <p:nvPr/>
        </p:nvSpPr>
        <p:spPr bwMode="auto">
          <a:xfrm flipH="1">
            <a:off x="762000" y="3429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Line 38"/>
          <p:cNvSpPr>
            <a:spLocks noChangeShapeType="1"/>
          </p:cNvSpPr>
          <p:nvPr/>
        </p:nvSpPr>
        <p:spPr bwMode="auto">
          <a:xfrm flipH="1">
            <a:off x="762000" y="3048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Line 40"/>
          <p:cNvSpPr>
            <a:spLocks noChangeShapeType="1"/>
          </p:cNvSpPr>
          <p:nvPr/>
        </p:nvSpPr>
        <p:spPr bwMode="auto">
          <a:xfrm flipV="1">
            <a:off x="3429000" y="18288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41"/>
          <p:cNvSpPr>
            <a:spLocks noChangeShapeType="1"/>
          </p:cNvSpPr>
          <p:nvPr/>
        </p:nvSpPr>
        <p:spPr bwMode="auto">
          <a:xfrm flipH="1">
            <a:off x="685800" y="1828800"/>
            <a:ext cx="274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57" name="Line 42"/>
          <p:cNvSpPr>
            <a:spLocks noChangeShapeType="1"/>
          </p:cNvSpPr>
          <p:nvPr/>
        </p:nvSpPr>
        <p:spPr bwMode="auto">
          <a:xfrm flipH="1">
            <a:off x="685800" y="1524000"/>
            <a:ext cx="266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8" name="Line 43"/>
          <p:cNvSpPr>
            <a:spLocks noChangeShapeType="1"/>
          </p:cNvSpPr>
          <p:nvPr/>
        </p:nvSpPr>
        <p:spPr bwMode="auto">
          <a:xfrm flipV="1">
            <a:off x="3352800" y="3810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 flipV="1">
            <a:off x="3627200" y="2324003"/>
            <a:ext cx="4373" cy="2697571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>
            <a:off x="4103955" y="2233500"/>
            <a:ext cx="1102513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pic>
        <p:nvPicPr>
          <p:cNvPr id="2050" name="Picture 2" descr="http://www.esamskriti.com/photograph/Emerald-Buddha-Temple-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195" y="816544"/>
            <a:ext cx="735305" cy="568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74" y="962515"/>
            <a:ext cx="643392" cy="464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089" y="2047742"/>
            <a:ext cx="2953394" cy="30469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Go straight,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Take the second street on your right,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Then take the first street on your right.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Then take the first street on your left.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It’s the second building on your right.</a:t>
            </a:r>
          </a:p>
          <a:p>
            <a:pPr marL="342900" indent="-342900" algn="l">
              <a:buAutoNum type="arabicPeriod" startAt="6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It’s next to the school.</a:t>
            </a:r>
          </a:p>
          <a:p>
            <a:pPr marL="342900" indent="-342900" algn="l">
              <a:buAutoNum type="arabicPeriod" startAt="6"/>
            </a:pPr>
            <a:r>
              <a:rPr lang="en-GB" b="1" dirty="0" smtClean="0">
                <a:solidFill>
                  <a:schemeClr val="bg1"/>
                </a:solidFill>
                <a:latin typeface="+mj-lt"/>
              </a:rPr>
              <a:t>It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’s opposite 7Eleven.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4523" y="1524000"/>
            <a:ext cx="914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gency FB" panose="020B0503020202020204" pitchFamily="34" charset="0"/>
              </a:rPr>
              <a:t>Market Street</a:t>
            </a:r>
            <a:endParaRPr lang="en-US" sz="1200" b="1" dirty="0">
              <a:latin typeface="Agency FB" panose="020B0503020202020204" pitchFamily="34" charset="0"/>
            </a:endParaRPr>
          </a:p>
        </p:txBody>
      </p:sp>
      <p:sp>
        <p:nvSpPr>
          <p:cNvPr id="32" name="Line 36"/>
          <p:cNvSpPr>
            <a:spLocks noChangeShapeType="1"/>
          </p:cNvSpPr>
          <p:nvPr/>
        </p:nvSpPr>
        <p:spPr bwMode="auto">
          <a:xfrm flipV="1">
            <a:off x="5562601" y="22860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36"/>
          <p:cNvSpPr>
            <a:spLocks noChangeShapeType="1"/>
          </p:cNvSpPr>
          <p:nvPr/>
        </p:nvSpPr>
        <p:spPr bwMode="auto">
          <a:xfrm flipV="1">
            <a:off x="5562600" y="3352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36"/>
          <p:cNvSpPr>
            <a:spLocks noChangeShapeType="1"/>
          </p:cNvSpPr>
          <p:nvPr/>
        </p:nvSpPr>
        <p:spPr bwMode="auto">
          <a:xfrm flipV="1">
            <a:off x="5562601" y="3810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 flipH="1" flipV="1">
            <a:off x="6019800" y="3352800"/>
            <a:ext cx="3748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6019800" y="338554"/>
            <a:ext cx="0" cy="15664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V="1">
            <a:off x="8001000" y="359775"/>
            <a:ext cx="0" cy="64982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V="1">
            <a:off x="7613651" y="3810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36"/>
          <p:cNvSpPr>
            <a:spLocks noChangeShapeType="1"/>
          </p:cNvSpPr>
          <p:nvPr/>
        </p:nvSpPr>
        <p:spPr bwMode="auto">
          <a:xfrm flipH="1" flipV="1">
            <a:off x="7613651" y="3346550"/>
            <a:ext cx="20090" cy="35114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>
            <a:off x="6023548" y="2301274"/>
            <a:ext cx="16101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36"/>
          <p:cNvSpPr>
            <a:spLocks noChangeShapeType="1"/>
          </p:cNvSpPr>
          <p:nvPr/>
        </p:nvSpPr>
        <p:spPr bwMode="auto">
          <a:xfrm>
            <a:off x="6019800" y="1905000"/>
            <a:ext cx="1593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36"/>
          <p:cNvSpPr>
            <a:spLocks noChangeShapeType="1"/>
          </p:cNvSpPr>
          <p:nvPr/>
        </p:nvSpPr>
        <p:spPr bwMode="auto">
          <a:xfrm flipV="1">
            <a:off x="6019800" y="2286000"/>
            <a:ext cx="3748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Line 36"/>
          <p:cNvSpPr>
            <a:spLocks noChangeShapeType="1"/>
          </p:cNvSpPr>
          <p:nvPr/>
        </p:nvSpPr>
        <p:spPr bwMode="auto">
          <a:xfrm flipV="1">
            <a:off x="6019800" y="2971800"/>
            <a:ext cx="16139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36"/>
          <p:cNvSpPr>
            <a:spLocks noChangeShapeType="1"/>
          </p:cNvSpPr>
          <p:nvPr/>
        </p:nvSpPr>
        <p:spPr bwMode="auto">
          <a:xfrm>
            <a:off x="6023548" y="3346554"/>
            <a:ext cx="15901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Line 36"/>
          <p:cNvSpPr>
            <a:spLocks noChangeShapeType="1"/>
          </p:cNvSpPr>
          <p:nvPr/>
        </p:nvSpPr>
        <p:spPr bwMode="auto">
          <a:xfrm flipH="1" flipV="1">
            <a:off x="7633741" y="2301272"/>
            <a:ext cx="0" cy="670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" name="Picture 45" descr="pharmacy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2400300"/>
            <a:ext cx="533400" cy="45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" name="Picture 2" descr="Vector - Yellow Schoolbus 04 by Dragon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28249"/>
            <a:ext cx="734099" cy="61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3907" y="2977919"/>
            <a:ext cx="835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gency FB" panose="020B0503020202020204" pitchFamily="34" charset="0"/>
              </a:rPr>
              <a:t>Canal</a:t>
            </a:r>
            <a:r>
              <a:rPr lang="en-US" sz="1200" dirty="0" smtClean="0">
                <a:latin typeface="Agency FB" panose="020B0503020202020204" pitchFamily="34" charset="0"/>
              </a:rPr>
              <a:t> </a:t>
            </a:r>
            <a:r>
              <a:rPr lang="en-US" sz="1200" b="1" dirty="0" smtClean="0">
                <a:latin typeface="Agency FB" panose="020B0503020202020204" pitchFamily="34" charset="0"/>
              </a:rPr>
              <a:t>Street</a:t>
            </a:r>
            <a:endParaRPr lang="en-US" sz="1200" b="1" dirty="0">
              <a:latin typeface="Agency FB" panose="020B05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0555" y="609600"/>
            <a:ext cx="369332" cy="163469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200" b="1" dirty="0" err="1" smtClean="0">
                <a:latin typeface="Agency FB" panose="020B0503020202020204" pitchFamily="34" charset="0"/>
              </a:rPr>
              <a:t>Huay</a:t>
            </a:r>
            <a:r>
              <a:rPr lang="en-US" sz="1200" b="1" dirty="0" smtClean="0">
                <a:latin typeface="Agency FB" panose="020B0503020202020204" pitchFamily="34" charset="0"/>
              </a:rPr>
              <a:t> </a:t>
            </a:r>
            <a:r>
              <a:rPr lang="en-US" sz="1200" b="1" dirty="0" err="1" smtClean="0">
                <a:latin typeface="Agency FB" panose="020B0503020202020204" pitchFamily="34" charset="0"/>
              </a:rPr>
              <a:t>Kaew</a:t>
            </a:r>
            <a:r>
              <a:rPr lang="en-US" sz="1200" b="1" dirty="0" smtClean="0">
                <a:latin typeface="Agency FB" panose="020B0503020202020204" pitchFamily="34" charset="0"/>
              </a:rPr>
              <a:t> Road</a:t>
            </a:r>
            <a:endParaRPr lang="en-US" sz="1200" b="1" dirty="0">
              <a:latin typeface="Agency FB" panose="020B0503020202020204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70" y="1188758"/>
            <a:ext cx="766608" cy="7174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19514" y="1909241"/>
            <a:ext cx="3447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latin typeface="Agency FB" panose="020B0503020202020204" pitchFamily="34" charset="0"/>
              </a:rPr>
              <a:t>Suthep</a:t>
            </a:r>
            <a:r>
              <a:rPr lang="en-US" sz="1200" b="1" dirty="0" smtClean="0">
                <a:latin typeface="Agency FB" panose="020B0503020202020204" pitchFamily="34" charset="0"/>
              </a:rPr>
              <a:t> Road</a:t>
            </a:r>
            <a:endParaRPr lang="en-US" sz="1200" b="1" dirty="0">
              <a:latin typeface="Agency FB" panose="020B050302020202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01" y="1177995"/>
            <a:ext cx="564480" cy="6012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5400000">
            <a:off x="4220382" y="3023965"/>
            <a:ext cx="3123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rgbClr val="000000"/>
                </a:solidFill>
                <a:latin typeface="Agency FB" panose="020B0503020202020204" pitchFamily="34" charset="0"/>
              </a:rPr>
              <a:t>Thanon</a:t>
            </a:r>
            <a:r>
              <a:rPr lang="en-US" sz="1200" b="1" dirty="0" smtClean="0">
                <a:solidFill>
                  <a:srgbClr val="000000"/>
                </a:solidFill>
                <a:latin typeface="Agency FB" panose="020B0503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gency FB" panose="020B0503020202020204" pitchFamily="34" charset="0"/>
              </a:rPr>
              <a:t>Rong</a:t>
            </a:r>
            <a:r>
              <a:rPr lang="en-US" sz="1200" b="1" dirty="0" smtClean="0">
                <a:solidFill>
                  <a:srgbClr val="000000"/>
                </a:solidFill>
                <a:latin typeface="Agency FB" panose="020B0503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gency FB" panose="020B0503020202020204" pitchFamily="34" charset="0"/>
              </a:rPr>
              <a:t>Rian</a:t>
            </a:r>
            <a:endParaRPr lang="en-US" sz="1200" b="1" dirty="0">
              <a:solidFill>
                <a:srgbClr val="000000"/>
              </a:solidFill>
              <a:latin typeface="Agency FB" panose="020B05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6836226" y="4128700"/>
            <a:ext cx="1960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gency FB" panose="020B0503020202020204" pitchFamily="34" charset="0"/>
              </a:rPr>
              <a:t>Boulevard King Rama the Second  </a:t>
            </a:r>
            <a:endParaRPr lang="en-US" sz="1200" b="1" dirty="0">
              <a:latin typeface="Agency FB" panose="020B0503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914" y="4112384"/>
            <a:ext cx="412391" cy="6120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311" y="5338763"/>
            <a:ext cx="564990" cy="5096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947" y="3429000"/>
            <a:ext cx="455339" cy="4553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471" y="4988435"/>
            <a:ext cx="459630" cy="473262"/>
          </a:xfrm>
          <a:prstGeom prst="rect">
            <a:avLst/>
          </a:prstGeom>
        </p:spPr>
      </p:pic>
      <p:pic>
        <p:nvPicPr>
          <p:cNvPr id="60" name="Picture 8" descr="http://www.trafficsignstore.com/R5-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3885266" y="2964619"/>
            <a:ext cx="382033" cy="381835"/>
          </a:xfrm>
          <a:prstGeom prst="rect">
            <a:avLst/>
          </a:prstGeom>
          <a:noFill/>
        </p:spPr>
      </p:pic>
      <p:sp>
        <p:nvSpPr>
          <p:cNvPr id="62" name="Line 16"/>
          <p:cNvSpPr>
            <a:spLocks noChangeShapeType="1"/>
          </p:cNvSpPr>
          <p:nvPr/>
        </p:nvSpPr>
        <p:spPr bwMode="auto">
          <a:xfrm>
            <a:off x="5920818" y="2150832"/>
            <a:ext cx="0" cy="1062056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pic>
        <p:nvPicPr>
          <p:cNvPr id="61" name="Picture 60" descr="fuel-station-logo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960950" y="3362693"/>
            <a:ext cx="546351" cy="678283"/>
          </a:xfrm>
          <a:prstGeom prst="rect">
            <a:avLst/>
          </a:prstGeom>
        </p:spPr>
      </p:pic>
      <p:sp>
        <p:nvSpPr>
          <p:cNvPr id="63" name="Line 16"/>
          <p:cNvSpPr>
            <a:spLocks noChangeShapeType="1"/>
          </p:cNvSpPr>
          <p:nvPr/>
        </p:nvSpPr>
        <p:spPr bwMode="auto">
          <a:xfrm flipV="1">
            <a:off x="6118441" y="3287303"/>
            <a:ext cx="1035581" cy="1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15040" y="2998003"/>
            <a:ext cx="447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Agency FB" panose="020B0503020202020204" pitchFamily="34" charset="0"/>
              </a:rPr>
              <a:t>Soi</a:t>
            </a:r>
            <a:r>
              <a:rPr lang="en-US" sz="1200" b="1" dirty="0" smtClean="0">
                <a:latin typeface="Agency FB" panose="020B0503020202020204" pitchFamily="34" charset="0"/>
              </a:rPr>
              <a:t> 2</a:t>
            </a:r>
            <a:endParaRPr lang="en-US" sz="1200" b="1" dirty="0">
              <a:latin typeface="Agency FB" panose="020B0503020202020204" pitchFamily="34" charset="0"/>
            </a:endParaRPr>
          </a:p>
        </p:txBody>
      </p:sp>
      <p:pic>
        <p:nvPicPr>
          <p:cNvPr id="64" name="Picture 63" descr="untitled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916611" y="2353705"/>
            <a:ext cx="688783" cy="558569"/>
          </a:xfrm>
          <a:prstGeom prst="rect">
            <a:avLst/>
          </a:prstGeom>
        </p:spPr>
      </p:pic>
      <p:pic>
        <p:nvPicPr>
          <p:cNvPr id="65" name="Picture 64" descr="schoolhouse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110821" y="3451560"/>
            <a:ext cx="596338" cy="395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6102836" y="3855556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gency FB" panose="020B0503020202020204" pitchFamily="34" charset="0"/>
              </a:rPr>
              <a:t>School</a:t>
            </a:r>
            <a:endParaRPr lang="en-US" sz="1400" dirty="0">
              <a:latin typeface="Agency FB" panose="020B0503020202020204" pitchFamily="34" charset="0"/>
            </a:endParaRPr>
          </a:p>
        </p:txBody>
      </p:sp>
      <p:pic>
        <p:nvPicPr>
          <p:cNvPr id="3074" name="Picture 2" descr="http://www.wpclipart.com/travel/US_Road_Signs/warning/warn_2/intersection_ahead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827" y="1979274"/>
            <a:ext cx="246338" cy="20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ution T Junction Road Sign Clip Ar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2888" y="-2605246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clker.com/cliparts/a/0/f/0/1197095788758670229Leomarc_caution_T_junction.svg.med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689" y="1923285"/>
            <a:ext cx="357535" cy="34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3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28" grpId="0" animBg="1"/>
      <p:bldP spid="29" grpId="0" animBg="1"/>
      <p:bldP spid="3" grpId="0" build="p" animBg="1"/>
      <p:bldP spid="62" grpId="0" animBg="1"/>
      <p:bldP spid="63" grpId="0" animBg="1"/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2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Big%20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811" y="6416923"/>
            <a:ext cx="484126" cy="45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fuel-station-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55646" y="2342585"/>
            <a:ext cx="655849" cy="792894"/>
          </a:xfrm>
          <a:prstGeom prst="rect">
            <a:avLst/>
          </a:prstGeom>
        </p:spPr>
      </p:pic>
      <p:pic>
        <p:nvPicPr>
          <p:cNvPr id="11" name="Picture 10" descr="cinema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50845" y="5025765"/>
            <a:ext cx="1058582" cy="870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schoolhous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87447" y="1136904"/>
            <a:ext cx="762000" cy="539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pharmacy_log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60227" y="6416923"/>
            <a:ext cx="457200" cy="45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6" name="Picture 2" descr="Apartment Clip Ar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7483647" y="-1414463"/>
            <a:ext cx="2600325" cy="2857501"/>
          </a:xfrm>
          <a:prstGeom prst="rect">
            <a:avLst/>
          </a:prstGeom>
          <a:noFill/>
        </p:spPr>
      </p:pic>
      <p:pic>
        <p:nvPicPr>
          <p:cNvPr id="21508" name="Picture 4" descr="http://photos1.fotosearch.com/bthumb/ILW/ILW507/sandon0355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40168" y="3545714"/>
            <a:ext cx="842033" cy="979576"/>
          </a:xfrm>
          <a:prstGeom prst="rect">
            <a:avLst/>
          </a:prstGeom>
          <a:noFill/>
        </p:spPr>
      </p:pic>
      <p:sp>
        <p:nvSpPr>
          <p:cNvPr id="21510" name="AutoShape 6" descr="data:image/jpeg;base64,/9j/4AAQSkZJRgABAQAAAQABAAD/2wCEAAkGBhQQDxQPDREQDhEPEBcQFQ8PDw4QEBQRFRAVFRUQFRQXGyYeGBojGRISHy8hJCcpLCwtGB4xNTAqNSYrLCkBCQoKDgwOGg8PGisiHiU1LCksKSkpKio0LDAvMTUpLCwpLCwpKTQpLCkpLiwpLCwpKSk1NCksLCkuNCwpLCk0Kf/AABEIAOAA4AMBIgACEQEDEQH/xAAcAAEBAAMBAQEBAAAAAAAAAAAABwEFBgQIAwL/xABOEAABAwECBQwPBAgHAQAAAAAAAQIDBBESBQYHIVITFBUxM1FzkpOy0dIXIjRBU1RhZHF0gZGis8EWMkKhIzVicpSxwuEkJUN1gqO0Y//EABsBAQACAwEBAAAAAAAAAAAAAAABBgIEBQMH/8QANBEAAgECAggEBAUFAAAAAAAAAAECAwQRIQUSFDEzQVKRE1FhcSIjMrEGFRbB4UKBwtHw/9oADAMBAAIRAxEAPwC4gAAAAAAAAAAAAAAAAAAAAAAAAAAAAAAAAAAAAAAAAAAAAAAAAxaLQDIMWi0AyDFotAMgxaLQDIMWi0AyDFotAMgxaLQDIMWi0AyDFotAMgxaLQDIAAAAAAAABgyACN5ZpVStiscqf4ZNpVT/AFpDgNcO03cZx3uWnu6H1VPnSE+JK9dN+LI/TXDtN3GcNcO0ncZxt8XcT6mvva1Yl1mZZHuusRbLbtvfX0G87D9d5vyzuqDCNGrJYpM4zXDtN3GcNcO03cZx2fYfrvN+Wd1R2H67zflXdUGWz1ulnGa4dpu4zhrh2m7jOOz7D9d5vyruqOw/Xeb8q7qgbPW6WcZrh2m7jOGuHabuM47PsP13m/Ku6o7D9d5vyruqBs9bpZxmuHabuM4a4dpu4zjs+w/Xeb8q7qjsP13m/Ku6oGz1ulnGa4dpu4zhrh2m7jOOz7D9d5vyruqOw/Xeb8q7qgbPW6WcZrh2m7jOGuHabuM47PsP13m/Ku6o7D9d5vyruqBs9bpZxmuHabuM4a4dpu4zjs+w/Xeb8q7qmhxhxRqKBW66YiNfmbIx15iro295fSDGVGpFYtM1WuXabuM4pGRWVVnqbyqv6Jm2qr+NSZlKyJbvU8EznuDPS0b8VFdABBYAAAAAAAAACM5ae7ofVU+dIT4oOWnu6H1VPnSE+JK9dcaRe8l7W7FQXUstvqvldqjrVOrsOKyQz3sGI3wc0jPzR39R2xB26DxpxMA/Gqq2xMWSVyMY3bcttiGv+1dL4dnxdB5yqwg8JSS92bUKU5rGMW/ZM24NR9q6Xw7Pi6B9q6Xw7Pi6DDaKXWu6M9mrdD7M24NR9q6Xw7Pi6B9q6Xw7Pi6BtFLrXdDZq3Q+zNuDUfaul8Oz4ugfaul8Oz4ugbRS613Q2at0PszbmDU/aul8Oz4ugy3GmmVbEnYqrtIiPVV8iJYT49LqXdDZ6vQ+zNqDz1FeyOPVZXtjYiW3nrcSz2nhwJjNDWrJrVyvSFyNV91Uaqqlva27aZj11luMFSm4uaTwW9m2OTyoMbsVOrktsuK3yO1RqIqe86y04nK9PdwYrfCTxt9lqu/pJNWu8KciHlKyJbvU8EznuJqUrIlu9TwTOe4yOLacZFdABiWAAAAAAAAAAjOWnu6H1VPnSE+KDlp7uh9VT50hPiSu3XGkWDIpUW0s8ehOi8aNOgoxKMiM/bVUf7Mb/wA3tKuQdi0eNJGlxy7hl9DeehMCoY4p/gZfQi/GhLyq6a4y9i8aD4Evf9kAAcU7wAAIAB0uDcXWRRa7wk5Iom57jsyrvXvTvbamxQt515asTXr3EKKxlve5Le/Y1+BcXJKlbW9pGm3K5M3s31P1wljdSYOtioGpVVCZnTuW1jV7+dNv0N95z2NmP8lVbBTItPSp2qMb2rnp+1ZtJ+yntOSO3SpU7f6M35v9j2oaMq3Px3eUeUF/k+fsbDDGH56t9+qkdIqbTdpjf3WpmQomRjc6jhGcxSVlUyL7nUcIzmKbVs26qbM9PUoUtHSjBYLLJe5SScZa6iymgj051dxY16xRyUZbqjt6WP8AZkf+bWnXR8pu3hSZMClZEt3qeCZz3E1KVkS3ep4JnPcZHJtONEroAMSwAAAAAAAAAEZy093Q+qp86QnxQctPd0PqqfOkJ8SV2640jv8AIxUWV0jNOnVeLI3rKWcg+Sme7hWNNOORnwXv6S8A6li8aRqMbu4Zv3U57SWlgwjQtnidC9VRr0sVW5l20X6Gh7H8GnLxm9BwtJWNW4qKUPItmi7+lbU3Gpji3iT0FC7H8GlLxm9A7H8GlLxm9Bzfyi49O51fzm29exPQULsfwaUvGb0H9w4l08Lklc56pGt+x7kuZs9q5u9tkrRFfHPDuQ9M2+GWOPsajBGCYqOBa/CFjbqXmsdnu72bvvXvITrGzGySvlvPtZE1f0cVuZqaS77l3z14943urp7rFVKeJVSNu1eXaWRU8ve8hy50Hq04+FT3c/U7ui9HyT2q4zm9y6V5L1AAPMsIKpkX3Oo4RnMUmdBg6SeRIoGOleu01iWr6V3k8qllyc4qy0MUmuFZemc111iq67Y2yxV2rfQbdpF6+PIrP4kuKStHSclrPDLnvOwIxlmntro2aFMi8aR3QhZyEZVZ72FZE0I42fBb/UdZHye+fyjkClZEt3qeCZz3E1KVkS3ep4JnPcZM5tpxkV0AGJYAAAAAAAAACM5ae7ofVU+dIT4oOWnu6H1VPnSE+JK7dcaRv8Qp7mFKVd+a5xmqh9DnzPgGe5VwP0aiNf8AsRPqfTAZ0NHv4GgDIIOkAAAYUn2VjGXUoW0cS2PnS89U70SL932r+SKUF62JbvHzvjThdauslnttRz1azg25m/klvtNW6qakMFzLF+HrJXN1ryWUc/78v9mqAByD6cDbYtYtyV06Qw5kTO+RUVWsbvr5d5DW08DpHtjYl5z3I1rU77lWxEL/AIpYtsoaZsTbFevbSPs+8+zP7E2kNm3o+JLPccHTWlNhpYQ+uW709T9MXsWoaGJI6duf8Ui2X3rvuX6bSG2sMg66SSwR8wqVJVZOc3i3zZg+eMfZ7+E6pd6a5xWon0PohT5mw9PqlXO/SqJF/wCxU+hkjlaQfwJHhKVkS3ep4JnPcTUpWRLd6ngmc9xJo2nGiV0AGJYAAAAAAAAACM5ae7ofVU+dIT4oOWnu6H1VPnSE+JK7dcaR/Ucl1Ucm21Ud7lt+h9Q08l5jXaTUX3pafLin0pi1PqlFTv0qeNfbqaBm5o55yRsVfZtqg1RN9PeSnLa5UkpbFVO0l2lVPxRmgxWyf1FbE2phliaxJLLsj5kf2jkt2mqhBsyuZKp4cY4l0WT0GbxAMo712Uqc6/eb31s3JpYqdf8AKG/7en/mBnTuNeUo4bjYYYjdJTyxwOa2R8bmtVy2IjlSxFVfaSfsR1fhKblH9U4/AmDn1dRHTRPRr5Vuo57n3UVGq7PZaveOvxgxLmoMFP1d7JHJVxyIsTpFsarHRrbeRNJDyqUY1PqN3R+n7m0hLwIrDnjnuMLklrO86nXypI6zmmOxPWaVPyq9U9mJOGtTwJXoq54byttVf9WNGp+dpzuBqVdiq6dVX78EKLavhL7k/OM8tjpnT/WF9gsMM1juOwxNydTU1YyeqWFWRoqojHq5b9ljVss8pTUcm+h874r4tzYRldDBIxjmM1RVldIjbLyJZ2qLnzodRjvgaSiwTSU8z2veypequjV6tW8j1RLVRF76d496dONNYI491pivfN160dywyK9LUNaiuc5rWptucqI1PSqmIKtsiXo3tkbtXmORyW71qHz1g3F6oqaOaoY9NQpVvOY+R1quuoqq1u1bZZnWw3uR+qc3CCxtcqMkhcrmfhVW2K1bN9M+fyqehpQvHKUU44YlqqJLrHO0WqvuS0+XpJLyq5fxKrvetv1PpLGWe5RVD9GnkX26mp81oEeGkHnFApWRLd6ngmc9xNSlZEt3qeCZz3DkatpxUV0AEFgAAAAAAAAAIzlp7uh9VT50hPig5ae7ofVU+dIT4krt1xpA+g8nc9/BVMu9Hd4r3N+h8+FzyRzXsFtTQlkb8Vv1DNjR7+Y16HNZbt0pf3JedGarE3FCtqYGz0tWsESSqmp6vUsztcl5brM2c7DKZidUV74HUqRqkTXo6++7ncrFSzNn+6pylHk1wnGrUZIjGI5FVrKuRrfvIq5kzA9alOXjOWq2vQ02Un9a1P7zflNLFTfqhv8At6f+Y4XHDJvWVVdNUQpEscitVt6W6uZiJnSzfRTOL+IWEYZkWaS2JIpGXNdSPba6BzGpcXNZaqd7MCaanCpJ6rzOCxdoJJ6qKGnk1GWRyo2S89l1UYq23m50zIu0UyqxUqYMEV0dbULUuVqSsVZZpLqR2OVP0m1td45Hsc1cT91pYnt88bG9M2/mVMx22JuDnw0tTBX1MMjp7WttrEmREWNWqlrlzZ1IxQt7aosU4PnnyJTR4UWOnqIE2qnU8+9qciu+p2sNFqeK73qlizzpJ6U1ZrU/JppEyc1PhaLa8bjKBhbBTX4FZg+Gam1VkcTVtnjRl5rkc/P6bwxRFG0rJS1ovc0sibYmYDqKuZ8dHPrZ7Y76vSSWO1t5Eu2x51zqh1GUDBctNgqkhqpdXlbUvVZL8j7bWuVO2fnXMqGtosmWEE7enfEl7Nfhq1S1Lc6Xm7Z0eFcRaybBdNTOVj54Z3vesk7nJddesseuddtCTCFGapyi4vH/ALkazEj9R4R/5fJaa3JH+s28BJ/JDsMWsSqmnwZV0kqR6rUW3EbJa3PGjc62Zs6HjxAxAqqKtSeoSJGJG9vaSXltciWZrAZxpTUqeW7edXlDnuYKql34rvGc1v1PnwueVqe7gt6acsbPjt+hDAjy0g/mJegKVkS3ep4JnPcTUpWRLd6ngmc9xLPG04sSugAxLAAAAAAAAAARnLT3dD6qnzpCfFBy093Q+qp86QnxJXbrjSBY8is9tHMzQqLfY6Nq9JHCpZEZ89VHwT/fqiL/ACQMzsnhVRVAZBB3zBiw/owoB8/49S3sJ1K7f6Wz3NRDQ2GzxlkvVtQ7ziT8pFT6GtODUzkz7LZwUbemvRfYAAwNrBFpxSkWDAcb41Rrlaqo5yWtbfmu6oqbyW3vYeegwlMyozvlsSW5+lVzklTXWoLZaqpesW9a1G2Kllioube4kwouC6dqojmugzoqIqKiqtqKntPfS4Ahjc17GKqszMvySSIy1LO0Ryqjc2bN3sx3qeUEfFdIRlO6nJP+p/c2FgsMmDM8ie5aZ7KKFmnUp8Mb16CNlTy3T9yx7+qv9yManOUlhKOBevGqwUrIlu9TwTOe4mpSsiW71PBM57iSLTixK6ADEsAAAAAAAAABGctPd0PqqfOkJ8UHLT3dD6qnzpCfElduuNIFByLz2VszNOmt9rZG/Ryk+Okye4cZR4QjlmW7G9ronO7zb205fJaiWgi3lq1Itn0GDytwnEqWpLEqLntSRnSZ2Si8LHyjOkgsWKPSYU8+yUXhY+UZ0mWV0blutkY5V2kR7VX3IoGKPnTC7ramZdu2eRbfTK48h++EN2k4V/PU/Ar8t7PtlFYU4r0QABB6n0Jicn+X03AN/kbk0eKdQ1tBTI5zWrrdmZXIi7Rt9eM02cdvSd+H0o+LXT+dP3f3P2MH468Zps47ek/h2E4k25Yks/8AozpMjXxRJctU9tZCzQp73tdK7qITw6bKJhxlZhB8kK3o2NbE16bTrttrk8lqrYcySV25lrVZNApWRLd6ngmc9xNSlZEt3qeCZz3EmdpxYldABiWAAAAAAAGDJgAjWWnu6H1VPnSE+KRlhoJJK2JYopZESmRFVkT3oi6rJmtahwew0/i9RyE3VJK/dRfiyyPGD2bDT+L1HITdUbDT+L1HITdUk19WXkeK6m8nuQXE3k9yHt2Gn8XqOQm6o2Gn8XqOQm6oGrLyPFcTeT3IbzErCcdLXw1E/axx3rVa28qWsVEzJ6TwbDT+L1HITdUbDT+L1HITdUgyhrxaaR089Lgp73PWuqkvOV1mtt9bbNryn8awwT49Vfw39jm9hp/F6jkJuqNhp/F6jkJuqeGzUvIsi/FGlEsFN9v4Ok1hgnx6q/hv7DWGCfH6r+G/sc3sNP4vUchN1RsNP4vUchN1Rs1LyJ/VGlet9v4NrjlhGGaWFKN75Y4KVkF97FY5Va567XoVDn7T17DT+L1HITdUbDT+L1HITdU90ksiu1Z1Ks3OW95s8lp/N1N5Pch7dhp/F6jkJuqNhp/F6jkJuqSeWEvU8YPZsNP4vUchN1RsNP4vUchN1QNWXkeMpWRLd6ngmc9xwOw0/i9RyE3VKJkaoZI5qhZY5I0WJliyRvZb267V5M5Bs2kWqsSrgAg74AAAAAAAAAAAAAAAAAAAAAAAAAAAsAAAAAAAAAAAAAAAAAAAAAAAAAAAAAAAAAAAAAAAAAAAAAAAAAAAAAAAAAAAB//Z"/>
          <p:cNvSpPr>
            <a:spLocks noChangeAspect="1" noChangeArrowheads="1"/>
          </p:cNvSpPr>
          <p:nvPr/>
        </p:nvSpPr>
        <p:spPr bwMode="auto">
          <a:xfrm>
            <a:off x="63500" y="-1033463"/>
            <a:ext cx="2133600" cy="213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 descr="untitled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40168" y="2362200"/>
            <a:ext cx="804598" cy="775994"/>
          </a:xfrm>
          <a:prstGeom prst="rect">
            <a:avLst/>
          </a:prstGeom>
        </p:spPr>
      </p:pic>
      <p:pic>
        <p:nvPicPr>
          <p:cNvPr id="22" name="Picture 21" descr="traffic signs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24401" y="4432010"/>
            <a:ext cx="497308" cy="66624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54641" y="1752600"/>
            <a:ext cx="1525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Forte" pitchFamily="66" charset="0"/>
              </a:rPr>
              <a:t>Thanon</a:t>
            </a:r>
            <a:r>
              <a:rPr lang="en-US" sz="1400" dirty="0" smtClean="0">
                <a:latin typeface="Forte" pitchFamily="66" charset="0"/>
              </a:rPr>
              <a:t> </a:t>
            </a:r>
            <a:r>
              <a:rPr lang="en-US" sz="1400" dirty="0" err="1" smtClean="0">
                <a:latin typeface="Forte" pitchFamily="66" charset="0"/>
              </a:rPr>
              <a:t>Rong</a:t>
            </a:r>
            <a:r>
              <a:rPr lang="en-US" sz="1400" dirty="0" smtClean="0">
                <a:latin typeface="Forte" pitchFamily="66" charset="0"/>
              </a:rPr>
              <a:t> </a:t>
            </a:r>
            <a:r>
              <a:rPr lang="en-US" sz="1400" dirty="0" err="1">
                <a:latin typeface="Forte" pitchFamily="66" charset="0"/>
              </a:rPr>
              <a:t>r</a:t>
            </a:r>
            <a:r>
              <a:rPr lang="en-US" sz="1400" dirty="0" err="1" smtClean="0">
                <a:latin typeface="Forte" pitchFamily="66" charset="0"/>
              </a:rPr>
              <a:t>ian</a:t>
            </a:r>
            <a:endParaRPr lang="en-US" sz="1400" dirty="0">
              <a:latin typeface="Forte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04463" y="1191798"/>
            <a:ext cx="260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Forte" pitchFamily="66" charset="0"/>
              </a:rPr>
              <a:t>Longstreet</a:t>
            </a:r>
            <a:endParaRPr lang="en-US" sz="1200" dirty="0">
              <a:latin typeface="Forte" pitchFamily="66" charset="0"/>
            </a:endParaRPr>
          </a:p>
        </p:txBody>
      </p:sp>
      <p:pic>
        <p:nvPicPr>
          <p:cNvPr id="2" name="Picture 2" descr="http://www.thunder1320.com/wordpress/wp-content/uploads/2012/05/house-for-sal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805" y="930861"/>
            <a:ext cx="609600" cy="67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dineout.co.nz/assets/9930_ThaiTempleLogo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43" y="2404606"/>
            <a:ext cx="624136" cy="4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he-lift.com/images/Michaels%20Restaurant/michaels_italian_restaurant_breckenridge_logo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040" y="3640324"/>
            <a:ext cx="686127" cy="88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3.google.com/images?q=tbn:ANd9GcQl-G89IYt4hD_gPfH3RPKPmtXZviQ7RFvgq1njD6x3sOCyUSpEb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813" y="3640323"/>
            <a:ext cx="624136" cy="88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27" y="1100139"/>
            <a:ext cx="564480" cy="601282"/>
          </a:xfrm>
          <a:prstGeom prst="rect">
            <a:avLst/>
          </a:prstGeom>
        </p:spPr>
      </p:pic>
      <p:pic>
        <p:nvPicPr>
          <p:cNvPr id="16" name="Picture 2" descr="Vector - Yellow Schoolbus 04 by Dragon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41" y="2418961"/>
            <a:ext cx="830117" cy="73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Vector - Yellow Schoolbus 04 by DragonArt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59" y="5266227"/>
            <a:ext cx="730016" cy="67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 descr="imagesCA0DYQY4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5400000">
            <a:off x="2150244" y="3164187"/>
            <a:ext cx="440323" cy="36483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590800" y="1738172"/>
            <a:ext cx="2609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Forte" panose="03060902040502070203" pitchFamily="66" charset="0"/>
              </a:rPr>
              <a:t>Huay</a:t>
            </a:r>
            <a:endParaRPr lang="en-US" sz="1200" dirty="0" smtClean="0">
              <a:latin typeface="Forte" panose="03060902040502070203" pitchFamily="66" charset="0"/>
            </a:endParaRPr>
          </a:p>
          <a:p>
            <a:endParaRPr lang="en-US" sz="1200" dirty="0">
              <a:latin typeface="Forte" panose="03060902040502070203" pitchFamily="66" charset="0"/>
            </a:endParaRPr>
          </a:p>
          <a:p>
            <a:r>
              <a:rPr lang="en-US" sz="1200" dirty="0" err="1" smtClean="0">
                <a:latin typeface="Forte" panose="03060902040502070203" pitchFamily="66" charset="0"/>
              </a:rPr>
              <a:t>Kaew</a:t>
            </a:r>
            <a:endParaRPr lang="en-US" sz="1200" dirty="0" smtClean="0">
              <a:latin typeface="Forte" panose="03060902040502070203" pitchFamily="66" charset="0"/>
            </a:endParaRPr>
          </a:p>
          <a:p>
            <a:endParaRPr lang="en-US" sz="1200" dirty="0">
              <a:latin typeface="Forte" panose="03060902040502070203" pitchFamily="66" charset="0"/>
            </a:endParaRPr>
          </a:p>
          <a:p>
            <a:r>
              <a:rPr lang="en-US" sz="1200" dirty="0" smtClean="0">
                <a:latin typeface="Forte" panose="03060902040502070203" pitchFamily="66" charset="0"/>
              </a:rPr>
              <a:t>R</a:t>
            </a:r>
          </a:p>
          <a:p>
            <a:r>
              <a:rPr lang="en-US" sz="1200" dirty="0" err="1" smtClean="0">
                <a:latin typeface="Forte" panose="03060902040502070203" pitchFamily="66" charset="0"/>
              </a:rPr>
              <a:t>oad</a:t>
            </a:r>
            <a:endParaRPr lang="en-US" sz="1200" dirty="0">
              <a:latin typeface="Forte" panose="03060902040502070203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00534" y="2523086"/>
            <a:ext cx="2609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Forte" pitchFamily="66" charset="0"/>
              </a:rPr>
              <a:t>S</a:t>
            </a:r>
            <a:r>
              <a:rPr lang="en-US" sz="1200" dirty="0" err="1" smtClean="0">
                <a:latin typeface="Forte" pitchFamily="66" charset="0"/>
              </a:rPr>
              <a:t>uthep</a:t>
            </a:r>
            <a:r>
              <a:rPr lang="en-US" sz="1200" dirty="0" smtClean="0">
                <a:latin typeface="Forte" pitchFamily="66" charset="0"/>
              </a:rPr>
              <a:t> Road</a:t>
            </a:r>
            <a:endParaRPr lang="en-US" sz="1200" dirty="0">
              <a:latin typeface="Forte" pitchFamily="66" charset="0"/>
            </a:endParaRPr>
          </a:p>
        </p:txBody>
      </p:sp>
      <p:pic>
        <p:nvPicPr>
          <p:cNvPr id="50" name="Picture 49" descr="pharmacy_logo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031991" y="4068089"/>
            <a:ext cx="533400" cy="45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" name="Picture 50" descr="pharmacy_logo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683571" y="1219200"/>
            <a:ext cx="381000" cy="45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3349613" y="5133880"/>
            <a:ext cx="970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rte" pitchFamily="66" charset="0"/>
              </a:rPr>
              <a:t>Chiang Mai Zoo</a:t>
            </a:r>
            <a:endParaRPr lang="en-US" dirty="0">
              <a:latin typeface="Forte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804" y="3575988"/>
            <a:ext cx="712855" cy="820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804" y="896021"/>
            <a:ext cx="712855" cy="80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41751" y="721370"/>
            <a:ext cx="617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gency FB" pitchFamily="34" charset="0"/>
              </a:rPr>
              <a:t>School</a:t>
            </a:r>
            <a:endParaRPr lang="en-US" dirty="0">
              <a:latin typeface="Agency FB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845" y="1237818"/>
            <a:ext cx="782982" cy="16924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709" y="4984794"/>
            <a:ext cx="727738" cy="95286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090" y="2206210"/>
            <a:ext cx="803111" cy="14697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25" y="4221749"/>
            <a:ext cx="622925" cy="13445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46" y="2206209"/>
            <a:ext cx="1138127" cy="666787"/>
          </a:xfrm>
          <a:prstGeom prst="rect">
            <a:avLst/>
          </a:prstGeom>
        </p:spPr>
      </p:pic>
      <p:pic>
        <p:nvPicPr>
          <p:cNvPr id="21504" name="Picture 2150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248" y="6360276"/>
            <a:ext cx="671348" cy="513847"/>
          </a:xfrm>
          <a:prstGeom prst="rect">
            <a:avLst/>
          </a:prstGeom>
        </p:spPr>
      </p:pic>
      <p:pic>
        <p:nvPicPr>
          <p:cNvPr id="21505" name="Picture 2150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570" y="3810308"/>
            <a:ext cx="460430" cy="762000"/>
          </a:xfrm>
          <a:prstGeom prst="rect">
            <a:avLst/>
          </a:prstGeom>
        </p:spPr>
      </p:pic>
      <p:pic>
        <p:nvPicPr>
          <p:cNvPr id="21509" name="Picture 2150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670" y="5048114"/>
            <a:ext cx="659498" cy="91487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66" y="6324600"/>
            <a:ext cx="945385" cy="549523"/>
          </a:xfrm>
          <a:prstGeom prst="rect">
            <a:avLst/>
          </a:prstGeom>
        </p:spPr>
      </p:pic>
      <p:pic>
        <p:nvPicPr>
          <p:cNvPr id="21507" name="Picture 2" descr="http://www.techdigest.tv/wifi-hack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483" y="3811761"/>
            <a:ext cx="744950" cy="76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extBox 21510"/>
          <p:cNvSpPr txBox="1"/>
          <p:nvPr/>
        </p:nvSpPr>
        <p:spPr>
          <a:xfrm>
            <a:off x="6085450" y="4595856"/>
            <a:ext cx="227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200" dirty="0" smtClean="0">
                <a:latin typeface="Forte" pitchFamily="66" charset="0"/>
              </a:rPr>
              <a:t>Chiang Mai Road</a:t>
            </a:r>
            <a:endParaRPr lang="en-US" sz="1200" dirty="0">
              <a:latin typeface="Forte" pitchFamily="66" charset="0"/>
            </a:endParaRPr>
          </a:p>
        </p:txBody>
      </p:sp>
      <p:pic>
        <p:nvPicPr>
          <p:cNvPr id="21512" name="Picture 4" descr="http://storage3d.com/storage/2010.12/d0477bb7b96e22ccd8cf6a25797c1baa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01" y="2172601"/>
            <a:ext cx="1021175" cy="101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6" descr="http://img.photobucket.com/albums/v641/lukeshosting/mcdonalds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407" y="6378803"/>
            <a:ext cx="684994" cy="42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5" name="TextBox 21514"/>
          <p:cNvSpPr txBox="1"/>
          <p:nvPr/>
        </p:nvSpPr>
        <p:spPr>
          <a:xfrm>
            <a:off x="3516741" y="5986046"/>
            <a:ext cx="934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Forte" pitchFamily="66" charset="0"/>
              </a:rPr>
              <a:t>Zoo Avenue</a:t>
            </a:r>
            <a:endParaRPr lang="en-US" sz="1200" dirty="0">
              <a:latin typeface="Fort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43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1" y="1802889"/>
            <a:ext cx="8229600" cy="9906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anose="020B0503020202020204" pitchFamily="34" charset="0"/>
              </a:rPr>
              <a:t>n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anose="020B0503020202020204" pitchFamily="34" charset="0"/>
              </a:rPr>
              <a:t>ext to</a:t>
            </a:r>
            <a:b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anose="020B0503020202020204" pitchFamily="34" charset="0"/>
              </a:rPr>
            </a:br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anose="020B0503020202020204" pitchFamily="34" charset="0"/>
              </a:rPr>
              <a:t/>
            </a:r>
            <a:b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anose="020B0503020202020204" pitchFamily="34" charset="0"/>
              </a:rPr>
            </a:b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gency FB" panose="020B0503020202020204" pitchFamily="34" charset="0"/>
              </a:rPr>
              <a:t> 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A601CA-10C1-4759-BA46-410CFAAE4FB1}" type="datetime1">
              <a:rPr lang="en-US" smtClean="0"/>
              <a:pPr>
                <a:defRPr/>
              </a:pPr>
              <a:t>2/3/2017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53D0C-8AB8-46A6-B1A4-6279E996325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Right Triangle 2"/>
          <p:cNvSpPr/>
          <p:nvPr/>
        </p:nvSpPr>
        <p:spPr>
          <a:xfrm rot="7995340" flipV="1">
            <a:off x="4461090" y="2091008"/>
            <a:ext cx="528665" cy="545529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/>
        </p:nvSpPr>
        <p:spPr>
          <a:xfrm rot="10374325">
            <a:off x="3566956" y="3015032"/>
            <a:ext cx="1029452" cy="2049846"/>
          </a:xfrm>
          <a:prstGeom prst="parallelogram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/>
          <p:cNvSpPr/>
          <p:nvPr/>
        </p:nvSpPr>
        <p:spPr>
          <a:xfrm>
            <a:off x="4381795" y="2315980"/>
            <a:ext cx="3124200" cy="274320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://freeimagesarchive.com/data/media/210/Soccer+Ba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38" y="3720640"/>
            <a:ext cx="1633318" cy="170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6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6583</TotalTime>
  <Words>1379</Words>
  <Application>Microsoft Office PowerPoint</Application>
  <PresentationFormat>On-screen Show (4:3)</PresentationFormat>
  <Paragraphs>427</Paragraphs>
  <Slides>84</Slides>
  <Notes>50</Notes>
  <HiddenSlides>3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8" baseType="lpstr">
      <vt:lpstr>Arial Unicode MS</vt:lpstr>
      <vt:lpstr>Agency FB</vt:lpstr>
      <vt:lpstr>Alba Matter</vt:lpstr>
      <vt:lpstr>Angsana New</vt:lpstr>
      <vt:lpstr>Arial</vt:lpstr>
      <vt:lpstr>Bauhaus 93</vt:lpstr>
      <vt:lpstr>Calibri</vt:lpstr>
      <vt:lpstr>Calibri Light</vt:lpstr>
      <vt:lpstr>Cordia New</vt:lpstr>
      <vt:lpstr>Forte</vt:lpstr>
      <vt:lpstr>Matura MT Script Capitals</vt:lpstr>
      <vt:lpstr>MV Boli</vt:lpstr>
      <vt:lpstr>Times New Roman</vt:lpstr>
      <vt:lpstr>Retrospect</vt:lpstr>
      <vt:lpstr>Directions and City Orientation   </vt:lpstr>
      <vt:lpstr>PowerPoint Presentation</vt:lpstr>
      <vt:lpstr>moving or not moving</vt:lpstr>
      <vt:lpstr>around</vt:lpstr>
      <vt:lpstr>over </vt:lpstr>
      <vt:lpstr>on </vt:lpstr>
      <vt:lpstr>under </vt:lpstr>
      <vt:lpstr>in   </vt:lpstr>
      <vt:lpstr>next to   </vt:lpstr>
      <vt:lpstr>past   </vt:lpstr>
      <vt:lpstr>  next to        or          past</vt:lpstr>
      <vt:lpstr>behind  </vt:lpstr>
      <vt:lpstr>in front of  </vt:lpstr>
      <vt:lpstr>over  </vt:lpstr>
      <vt:lpstr>between </vt:lpstr>
      <vt:lpstr>Now, let’s exercise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buildings in a city</vt:lpstr>
      <vt:lpstr>  </vt:lpstr>
      <vt:lpstr>  </vt:lpstr>
      <vt:lpstr>  </vt:lpstr>
      <vt:lpstr>  </vt:lpstr>
      <vt:lpstr>  </vt:lpstr>
      <vt:lpstr>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smp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A CITY AND GIVING DIRECTIONS</dc:title>
  <dc:creator>IIN HERMIYANTO</dc:creator>
  <cp:lastModifiedBy>TOPCOM</cp:lastModifiedBy>
  <cp:revision>979</cp:revision>
  <cp:lastPrinted>2012-07-15T14:10:40Z</cp:lastPrinted>
  <dcterms:created xsi:type="dcterms:W3CDTF">2007-04-26T06:49:51Z</dcterms:created>
  <dcterms:modified xsi:type="dcterms:W3CDTF">2017-02-03T06:30:28Z</dcterms:modified>
</cp:coreProperties>
</file>