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57" r:id="rId3"/>
  </p:sldMasterIdLst>
  <p:notesMasterIdLst>
    <p:notesMasterId r:id="rId31"/>
  </p:notesMasterIdLst>
  <p:sldIdLst>
    <p:sldId id="256" r:id="rId4"/>
    <p:sldId id="264" r:id="rId5"/>
    <p:sldId id="271" r:id="rId6"/>
    <p:sldId id="265" r:id="rId7"/>
    <p:sldId id="277" r:id="rId8"/>
    <p:sldId id="303" r:id="rId9"/>
    <p:sldId id="301" r:id="rId10"/>
    <p:sldId id="302" r:id="rId11"/>
    <p:sldId id="296" r:id="rId12"/>
    <p:sldId id="297" r:id="rId13"/>
    <p:sldId id="298" r:id="rId14"/>
    <p:sldId id="295" r:id="rId15"/>
    <p:sldId id="299" r:id="rId16"/>
    <p:sldId id="300" r:id="rId17"/>
    <p:sldId id="278" r:id="rId18"/>
    <p:sldId id="276" r:id="rId19"/>
    <p:sldId id="257" r:id="rId20"/>
    <p:sldId id="258" r:id="rId21"/>
    <p:sldId id="259" r:id="rId22"/>
    <p:sldId id="290" r:id="rId23"/>
    <p:sldId id="291" r:id="rId24"/>
    <p:sldId id="274" r:id="rId25"/>
    <p:sldId id="272" r:id="rId26"/>
    <p:sldId id="263" r:id="rId27"/>
    <p:sldId id="261" r:id="rId28"/>
    <p:sldId id="262" r:id="rId29"/>
    <p:sldId id="27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E9D1D-49F3-4908-916B-0BF19600C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9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9D1D-49F3-4908-916B-0BF19600C7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9D1D-49F3-4908-916B-0BF19600C7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9D1D-49F3-4908-916B-0BF19600C7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9D1D-49F3-4908-916B-0BF19600C7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9D1D-49F3-4908-916B-0BF19600C7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3FC31-F9CC-4BE0-8405-6A78572E2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8A1FF-01A3-465A-BD17-DF690AB64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1016-0445-44A1-B889-CDDEF5D2C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B669D-E47D-4613-9E49-4A29B3B2C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77E42-EB6E-47FF-B7E5-BDDDFC54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AF359-725A-4C48-9423-86B94870A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61C4-71BE-4C53-BC56-F0A26340B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F0801-A105-426D-94A4-857274D9C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EDFD-DE22-4424-B742-0222B468F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C3350-B319-495F-9894-0FC19A3E9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5229-ECAB-4D18-80C8-9E57248FC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56F8C-8FB7-40EF-BB67-78DC627EB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3BBC6-7C5F-479E-805E-501289AFB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47AD3-90FB-4E75-A785-02B68596B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ED91-5C42-45A5-96AD-899441FB1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669D-E47D-4613-9E49-4A29B3B2C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22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E42-EB6E-47FF-B7E5-BDDDFC54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5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359-725A-4C48-9423-86B94870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71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61C4-71BE-4C53-BC56-F0A2634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559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0801-A105-426D-94A4-857274D9C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22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EDFD-DE22-4424-B742-0222B468F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86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3350-B319-495F-9894-0FC19A3E9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66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3D18E-C9F2-47EF-8D40-8059A5198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5229-ECAB-4D18-80C8-9E57248FC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54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BBC6-7C5F-479E-805E-501289AFB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47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A609-5B38-40A9-87B9-FCECD25E5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A609-5B38-40A9-87B9-FCECD25E5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68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A609-5B38-40A9-87B9-FCECD25E5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A609-5B38-40A9-87B9-FCECD25E5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44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A609-5B38-40A9-87B9-FCECD25E5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7AD3-90FB-4E75-A785-02B68596B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22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D91-5C42-45A5-96AD-899441FB1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17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6CC9-2978-4B51-8711-D861FDD47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5E466-B5DA-48CF-9C51-A2EDA93A3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FC24-69BD-4594-858B-CF89548D4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8EC04-9112-4832-A31D-E79CE4975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2DC57-05FF-4285-AF21-CA3CD6DE3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5C8A0-896C-42BE-9647-B537446B6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FBBCA6-66EA-48F9-A229-05CA1D93EF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52A609-5B38-40A9-87B9-FCECD25E59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0FBBCA6-66EA-48F9-A229-05CA1D93E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858096" y="3968158"/>
            <a:ext cx="5826719" cy="1646302"/>
          </a:xfrm>
        </p:spPr>
        <p:txBody>
          <a:bodyPr/>
          <a:lstStyle/>
          <a:p>
            <a:r>
              <a:rPr lang="en-US" dirty="0" smtClean="0"/>
              <a:t>Travelling</a:t>
            </a:r>
            <a:endParaRPr lang="en-US" dirty="0"/>
          </a:p>
        </p:txBody>
      </p:sp>
      <p:pic>
        <p:nvPicPr>
          <p:cNvPr id="1028" name="Picture 4" descr="Boeing, 747, Airliner, Airplane, Aircraft, Tour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7" y="1410250"/>
            <a:ext cx="3726132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77047" y="4350758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         </a:t>
            </a:r>
            <a:r>
              <a:rPr lang="en-US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96124" l="9742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09" y="3878813"/>
            <a:ext cx="1237615" cy="91249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7" y="1083249"/>
            <a:ext cx="7012063" cy="516043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8065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3" y="886968"/>
            <a:ext cx="6367006" cy="4757652"/>
          </a:xfrm>
          <a:prstGeom prst="round2DiagRect">
            <a:avLst>
              <a:gd name="adj1" fmla="val 16667"/>
              <a:gd name="adj2" fmla="val 295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1116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1070276"/>
            <a:ext cx="6784848" cy="5059528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5303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184058"/>
            <a:ext cx="5822788" cy="430539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1919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5" y="1262980"/>
            <a:ext cx="6225679" cy="4654713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4514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5397" y="516507"/>
            <a:ext cx="2607092" cy="82579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Famous destinations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Content Placeholder 3" descr="Pisa_Ov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2095" y="2034601"/>
            <a:ext cx="1554480" cy="1034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reat_wall_of_china-208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0766">
            <a:off x="220510" y="275669"/>
            <a:ext cx="3021495" cy="1492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yramids-of-Egy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2105">
            <a:off x="6198062" y="2845889"/>
            <a:ext cx="2541032" cy="1375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eiffel_7174_m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339" y="2399246"/>
            <a:ext cx="2590800" cy="4253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carlet-night_-sydney-opera-ho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2064" y="4932665"/>
            <a:ext cx="3487363" cy="1597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wat-aru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1435" y="3697900"/>
            <a:ext cx="2783995" cy="2289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olosseum_4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3050" y="718875"/>
            <a:ext cx="2268163" cy="1542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tm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64076">
            <a:off x="1701043" y="1116177"/>
            <a:ext cx="2549554" cy="2493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839" y="2974170"/>
            <a:ext cx="7521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gency FB" panose="020B0503020202020204" pitchFamily="34" charset="0"/>
              </a:rPr>
              <a:t>Eiffel Tower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Paris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14" y="89963"/>
            <a:ext cx="11368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sz="1200" dirty="0" smtClean="0">
                <a:latin typeface="Agency FB" panose="020B0503020202020204" pitchFamily="34" charset="0"/>
              </a:rPr>
              <a:t>Great Chinese Wall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7734" y="1722709"/>
            <a:ext cx="6992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gency FB" panose="020B0503020202020204" pitchFamily="34" charset="0"/>
              </a:rPr>
              <a:t>Taj</a:t>
            </a:r>
            <a:r>
              <a:rPr lang="en-US" sz="1200" dirty="0" smtClean="0">
                <a:latin typeface="Agency FB" panose="020B0503020202020204" pitchFamily="34" charset="0"/>
              </a:rPr>
              <a:t> </a:t>
            </a:r>
            <a:r>
              <a:rPr lang="en-US" sz="1200" dirty="0" err="1" smtClean="0">
                <a:latin typeface="Agency FB" panose="020B0503020202020204" pitchFamily="34" charset="0"/>
              </a:rPr>
              <a:t>Mahal</a:t>
            </a:r>
            <a:r>
              <a:rPr lang="en-US" sz="1200" dirty="0" smtClean="0">
                <a:latin typeface="Agency FB" panose="020B0503020202020204" pitchFamily="34" charset="0"/>
              </a:rPr>
              <a:t>,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Agra, India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4126" y="516528"/>
            <a:ext cx="7377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gency FB" panose="020B0503020202020204" pitchFamily="34" charset="0"/>
              </a:rPr>
              <a:t>Colosseum</a:t>
            </a:r>
            <a:r>
              <a:rPr lang="en-US" sz="1200" dirty="0" smtClean="0">
                <a:latin typeface="Agency FB" panose="020B0503020202020204" pitchFamily="34" charset="0"/>
              </a:rPr>
              <a:t> 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Rome Italy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6358" y="1523388"/>
            <a:ext cx="8643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gency FB" panose="020B0503020202020204" pitchFamily="34" charset="0"/>
              </a:rPr>
              <a:t>Leaning 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Tower of Pisa,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Italy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1146" y="3406215"/>
            <a:ext cx="7633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gency FB" panose="020B0503020202020204" pitchFamily="34" charset="0"/>
              </a:rPr>
              <a:t>Pyramids of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Egypt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4600" y="3840509"/>
            <a:ext cx="10102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gency FB" panose="020B0503020202020204" pitchFamily="34" charset="0"/>
              </a:rPr>
              <a:t>Wat</a:t>
            </a:r>
            <a:r>
              <a:rPr lang="en-US" sz="1200" dirty="0" smtClean="0">
                <a:latin typeface="Agency FB" panose="020B0503020202020204" pitchFamily="34" charset="0"/>
              </a:rPr>
              <a:t> </a:t>
            </a:r>
            <a:r>
              <a:rPr lang="en-US" sz="1200" dirty="0" err="1" smtClean="0">
                <a:latin typeface="Agency FB" panose="020B0503020202020204" pitchFamily="34" charset="0"/>
              </a:rPr>
              <a:t>Phrae</a:t>
            </a:r>
            <a:r>
              <a:rPr lang="en-US" sz="1200" dirty="0" smtClean="0">
                <a:latin typeface="Agency FB" panose="020B0503020202020204" pitchFamily="34" charset="0"/>
              </a:rPr>
              <a:t> </a:t>
            </a:r>
            <a:r>
              <a:rPr lang="en-US" sz="1200" dirty="0" err="1" smtClean="0">
                <a:latin typeface="Agency FB" panose="020B0503020202020204" pitchFamily="34" charset="0"/>
              </a:rPr>
              <a:t>Kaew</a:t>
            </a:r>
            <a:endParaRPr lang="en-US" sz="1200" dirty="0" smtClean="0">
              <a:latin typeface="Agency FB" panose="020B0503020202020204" pitchFamily="34" charset="0"/>
            </a:endParaRPr>
          </a:p>
          <a:p>
            <a:r>
              <a:rPr lang="en-US" sz="1200" dirty="0" smtClean="0">
                <a:latin typeface="Agency FB" panose="020B0503020202020204" pitchFamily="34" charset="0"/>
              </a:rPr>
              <a:t>Bangkok Thailand</a:t>
            </a:r>
            <a:endParaRPr lang="en-US" sz="1200" dirty="0">
              <a:latin typeface="Agency FB" panose="020B05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6211" y="4710884"/>
            <a:ext cx="11769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gency FB" panose="020B0503020202020204" pitchFamily="34" charset="0"/>
              </a:rPr>
              <a:t>Sydney Opera House</a:t>
            </a:r>
          </a:p>
          <a:p>
            <a:r>
              <a:rPr lang="en-US" sz="1200" dirty="0" smtClean="0">
                <a:latin typeface="Agency FB" panose="020B0503020202020204" pitchFamily="34" charset="0"/>
              </a:rPr>
              <a:t>Australia</a:t>
            </a:r>
            <a:endParaRPr lang="en-US" sz="1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837" y="332509"/>
            <a:ext cx="4193182" cy="87740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What is your favorite destination, and which activities are important for you ?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1451919"/>
            <a:ext cx="6400800" cy="50846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1800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  <a:cs typeface="2005_iannnnnBMX" pitchFamily="2" charset="0"/>
            </a:endParaRP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Geography (land and landscape) 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Weather/temperature (swimming, skiing)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Religion (visiting temples, churches etc.)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Population (meeting local people)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Language and communication (practice </a:t>
            </a:r>
          </a:p>
          <a:p>
            <a:pPr marL="68580" indent="0">
              <a:buNone/>
            </a:pPr>
            <a:r>
              <a:rPr lang="en-US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 </a:t>
            </a:r>
            <a:r>
              <a:rPr lang="en-US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   </a:t>
            </a:r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languages)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Tourist hotspots (seeing highlights)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Accommodation (nice hotel room etc.)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Getting around; touring (transport)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History (old sites)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Culture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Entertainment (fun)</a:t>
            </a:r>
          </a:p>
          <a:p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2005_iannnnnBMX" pitchFamily="2" charset="0"/>
              </a:rPr>
              <a:t>Emergency contacts (doctor, hospital)</a:t>
            </a:r>
          </a:p>
          <a:p>
            <a:pPr>
              <a:buNone/>
            </a:pP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 descr="tourist-taking-ph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0615">
            <a:off x="5210337" y="886466"/>
            <a:ext cx="3442252" cy="417443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4723" y="5462847"/>
            <a:ext cx="5501129" cy="5829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Routing at an airport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Picture 5" descr="depar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233" y="257720"/>
            <a:ext cx="6328496" cy="474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6152" y="5217818"/>
            <a:ext cx="7313612" cy="1127564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departure airport:   Copenhagen (CPH)</a:t>
            </a: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destination airport:  Zurich (ZRH)</a:t>
            </a:r>
          </a:p>
          <a:p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garmin_nuvi1690_flugstatus_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581" y="182136"/>
            <a:ext cx="4572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gCheapAirlineTick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8787">
            <a:off x="974454" y="1607866"/>
            <a:ext cx="3381375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291654" y="1962789"/>
            <a:ext cx="38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25699" y="1959721"/>
            <a:ext cx="38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 rot="21219330">
            <a:off x="4381050" y="198928"/>
            <a:ext cx="11914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Take off</a:t>
            </a:r>
          </a:p>
          <a:p>
            <a:r>
              <a:rPr lang="en-US" dirty="0" smtClean="0"/>
              <a:t>(leaving)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4612" y="424358"/>
            <a:ext cx="10850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Landing</a:t>
            </a:r>
          </a:p>
          <a:p>
            <a:r>
              <a:rPr lang="en-US" dirty="0" smtClean="0"/>
              <a:t>(arrive)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18219" y="2468796"/>
            <a:ext cx="19257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Gate: the door </a:t>
            </a:r>
          </a:p>
          <a:p>
            <a:r>
              <a:rPr lang="en-US" dirty="0"/>
              <a:t>t</a:t>
            </a:r>
            <a:r>
              <a:rPr lang="en-US" dirty="0" smtClean="0"/>
              <a:t>o your airplane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92416" y="3058585"/>
            <a:ext cx="24258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Departure terminal:</a:t>
            </a:r>
          </a:p>
          <a:p>
            <a:r>
              <a:rPr lang="en-US" dirty="0" smtClean="0"/>
              <a:t>(big hall)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37018" y="2267499"/>
            <a:ext cx="328239" cy="809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01235" y="2582153"/>
            <a:ext cx="18750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Flight number</a:t>
            </a:r>
          </a:p>
          <a:p>
            <a:r>
              <a:rPr lang="en-US" dirty="0"/>
              <a:t>o</a:t>
            </a:r>
            <a:r>
              <a:rPr lang="en-US" dirty="0" smtClean="0"/>
              <a:t>n your ticket</a:t>
            </a:r>
          </a:p>
        </p:txBody>
      </p: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3128087" y="559848"/>
            <a:ext cx="3551494" cy="1253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8664649">
            <a:off x="2550075" y="18915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1273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23" y="3704916"/>
            <a:ext cx="2219696" cy="137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>
            <a:off x="5735782" y="2267498"/>
            <a:ext cx="138546" cy="2195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91654" y="2264228"/>
            <a:ext cx="124690" cy="2198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79581" y="2270566"/>
            <a:ext cx="1189802" cy="806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 rot="21441161">
            <a:off x="406124" y="2330979"/>
            <a:ext cx="2544151" cy="329852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ngelina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ngelina" pitchFamily="2" charset="0"/>
              </a:rPr>
              <a:t>Check-in counter (desk):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Angelina" pitchFamily="2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ngelina" pitchFamily="2" charset="0"/>
              </a:rPr>
              <a:t>Overweight baggage?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ngelina" pitchFamily="2" charset="0"/>
              </a:rPr>
              <a:t>Check ticket.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ngelina" pitchFamily="2" charset="0"/>
              </a:rPr>
              <a:t> Receive boarding pass with seat number.</a:t>
            </a:r>
          </a:p>
        </p:txBody>
      </p:sp>
      <p:pic>
        <p:nvPicPr>
          <p:cNvPr id="4" name="Picture 3" descr="DSC_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539" y="2676939"/>
            <a:ext cx="5385973" cy="3781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uggage-label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6081">
            <a:off x="5897579" y="2074025"/>
            <a:ext cx="2891251" cy="1336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117844">
            <a:off x="4971236" y="1910789"/>
            <a:ext cx="20165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elina" pitchFamily="2" charset="0"/>
              </a:rPr>
              <a:t>       	  </a:t>
            </a:r>
            <a:r>
              <a:rPr lang="en-US" sz="2800" b="1" dirty="0" smtClean="0">
                <a:latin typeface="Angelina" pitchFamily="2" charset="0"/>
              </a:rPr>
              <a:t>It’s 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2582" y="886691"/>
            <a:ext cx="295305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Check-in counter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324" y="1867870"/>
            <a:ext cx="273296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My favorite destinations.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W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hat are yours?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2050" name="Picture 2" descr="Map, Find, Search, Destination, Journey, Vector, 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3" y="3575646"/>
            <a:ext cx="3255137" cy="192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6" y="401781"/>
            <a:ext cx="8226425" cy="69720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Boarding  pass:     the passport to your airplane..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Picture 2" descr="http://passfail.squarespace.com/storage/20100105-huen4nc52urkfa3jahu6d1ywe.png?__SQUARESPACE_CACHEVERSION=126271684418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690104"/>
            <a:ext cx="6348413" cy="282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276" y="4214105"/>
            <a:ext cx="1120884" cy="3693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Terminal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13418" y="1676400"/>
            <a:ext cx="471056" cy="13438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25838" y="277091"/>
            <a:ext cx="1973326" cy="2535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25838" y="1676400"/>
            <a:ext cx="166798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91491" y="3810000"/>
            <a:ext cx="1254784" cy="1094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20822" y="1867947"/>
            <a:ext cx="293833" cy="430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2"/>
          </p:cNvCxnSpPr>
          <p:nvPr/>
        </p:nvCxnSpPr>
        <p:spPr>
          <a:xfrm flipH="1">
            <a:off x="6913420" y="3971422"/>
            <a:ext cx="1549086" cy="531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12501" y="92425"/>
            <a:ext cx="17522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Gate number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53891" y="1221616"/>
            <a:ext cx="96693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Flight 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86056" y="3177523"/>
            <a:ext cx="11208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Terminal 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42044" y="1173585"/>
            <a:ext cx="17019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hair number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81012" y="3325091"/>
            <a:ext cx="13629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Departure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6761" y="1302604"/>
            <a:ext cx="12429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Boarding</a:t>
            </a:r>
          </a:p>
          <a:p>
            <a:r>
              <a:rPr lang="en-US" dirty="0"/>
              <a:t>t</a:t>
            </a:r>
            <a:r>
              <a:rPr lang="en-US" dirty="0" smtClean="0"/>
              <a:t>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571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982" y="1385454"/>
            <a:ext cx="2479964" cy="68334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concourse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nip Single Corner Rectangle 2"/>
          <p:cNvSpPr/>
          <p:nvPr/>
        </p:nvSpPr>
        <p:spPr>
          <a:xfrm>
            <a:off x="1399309" y="1759526"/>
            <a:ext cx="2604654" cy="1704110"/>
          </a:xfrm>
          <a:prstGeom prst="snip1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Concourse: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way to the gates.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97382" y="2964873"/>
            <a:ext cx="3325091" cy="1385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14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cumente-calatorie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6309">
            <a:off x="4376473" y="192136"/>
            <a:ext cx="4210529" cy="328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03902">
            <a:off x="6222663" y="4905310"/>
            <a:ext cx="2024235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Passport </a:t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control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C:\Users\ACER\Pictures\20060228081450!Stop_h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824" y="2462102"/>
            <a:ext cx="1920545" cy="23560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6082" name="Picture 2" descr="http://t1.gstatic.com/images?q=tbn:ANd9GcTQeswOLzGFxvla29hA1KKVJl3zCv1uZ6HZsNAcAf3mG-FTLs5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554" y="3481453"/>
            <a:ext cx="2292838" cy="3210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6391" y="4267201"/>
            <a:ext cx="2148556" cy="13738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Security check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" name="Content Placeholder 7" descr="airport-security-che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63501">
            <a:off x="715617" y="4187687"/>
            <a:ext cx="1749287" cy="2420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24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829" y="217714"/>
            <a:ext cx="5612525" cy="355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emoticon-anime-02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9400">
            <a:off x="6368163" y="4972872"/>
            <a:ext cx="1758050" cy="15257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FiOnboard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827" y="3976256"/>
            <a:ext cx="3198711" cy="241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2" y="320911"/>
            <a:ext cx="1966266" cy="83127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>
                <a:latin typeface="Gabriola" pitchFamily="82" charset="0"/>
              </a:rPr>
              <a:t>Where is my seat</a:t>
            </a:r>
            <a:br>
              <a:rPr lang="en-US" sz="2800" b="1" dirty="0" smtClean="0">
                <a:latin typeface="Gabriola" pitchFamily="82" charset="0"/>
              </a:rPr>
            </a:br>
            <a:r>
              <a:rPr lang="en-US" sz="2800" b="1" dirty="0" smtClean="0">
                <a:latin typeface="Gabriola" pitchFamily="82" charset="0"/>
              </a:rPr>
              <a:t>(airplane chair)?</a:t>
            </a:r>
            <a:endParaRPr lang="en-US" sz="2800" b="1" dirty="0">
              <a:latin typeface="Gabriola" pitchFamily="82" charset="0"/>
            </a:endParaRPr>
          </a:p>
        </p:txBody>
      </p:sp>
      <p:pic>
        <p:nvPicPr>
          <p:cNvPr id="5" name="Content Placeholder 4" descr="seat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673" y="401782"/>
            <a:ext cx="2576945" cy="6101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7" descr="airports 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455" y="4085722"/>
            <a:ext cx="3675915" cy="241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20100105-huen4nc52urkfa3jahu6d1yw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40282">
            <a:off x="3285372" y="921300"/>
            <a:ext cx="5408188" cy="335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665018" y="4317928"/>
            <a:ext cx="3713018" cy="1096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5018" y="2202873"/>
            <a:ext cx="7204366" cy="1882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3236" y="1911927"/>
            <a:ext cx="7051965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123557" y="3443882"/>
            <a:ext cx="173181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Aisle seat.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Window seat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01538" y="4330541"/>
            <a:ext cx="117091" cy="604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3629891"/>
            <a:ext cx="950686" cy="1554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2018" y="914399"/>
            <a:ext cx="3499146" cy="108065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“This is your captain speaking..”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Picture 6" descr="infligh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1106" y="2183606"/>
            <a:ext cx="5105400" cy="383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irports 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8721" y="1182180"/>
            <a:ext cx="5656010" cy="3881437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2826313" y="5600193"/>
            <a:ext cx="218842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elina" pitchFamily="2" charset="0"/>
              </a:rPr>
              <a:t>Baggage carousel</a:t>
            </a:r>
          </a:p>
        </p:txBody>
      </p:sp>
      <p:pic>
        <p:nvPicPr>
          <p:cNvPr id="2050" name="Picture 2" descr="http://t2.gstatic.com/images?q=tbn:ANd9GcRBnQsHz8M96KTo0ZG4tS1l5P1v7sHLdftF84Th3sLvHSKOMg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6" y="3056049"/>
            <a:ext cx="2628900" cy="1743076"/>
          </a:xfrm>
          <a:prstGeom prst="rect">
            <a:avLst/>
          </a:prstGeom>
          <a:noFill/>
        </p:spPr>
      </p:pic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3920523" y="4559674"/>
            <a:ext cx="523462" cy="775253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ideoncarryon.com.au/sitebuildercontent/sitebuilderpictures/newgirlwhite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287">
            <a:off x="6752677" y="2525142"/>
            <a:ext cx="2118967" cy="3369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0816" y="96982"/>
            <a:ext cx="6512511" cy="679932"/>
          </a:xfrm>
        </p:spPr>
        <p:txBody>
          <a:bodyPr/>
          <a:lstStyle/>
          <a:p>
            <a:r>
              <a:rPr lang="en-US" sz="2800" b="1" dirty="0" smtClean="0">
                <a:latin typeface="Gabriola" pitchFamily="82" charset="0"/>
              </a:rPr>
              <a:t>How to find the way to your airplane</a:t>
            </a:r>
            <a:endParaRPr lang="en-US" sz="2800" b="1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79" y="1966680"/>
            <a:ext cx="6326187" cy="4486701"/>
          </a:xfrm>
        </p:spPr>
        <p:txBody>
          <a:bodyPr>
            <a:normAutofit lnSpcReduction="10000"/>
          </a:bodyPr>
          <a:lstStyle/>
          <a:p>
            <a:r>
              <a:rPr lang="en-US" sz="2000" i="1" dirty="0" smtClean="0">
                <a:latin typeface="Berlin Sans FB" pitchFamily="34" charset="0"/>
              </a:rPr>
              <a:t>	Enter at 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main entrance</a:t>
            </a:r>
            <a:r>
              <a:rPr lang="en-US" sz="2000" i="1" dirty="0" smtClean="0">
                <a:latin typeface="Berlin Sans FB" pitchFamily="34" charset="0"/>
              </a:rPr>
              <a:t>.</a:t>
            </a:r>
          </a:p>
          <a:p>
            <a:r>
              <a:rPr lang="en-US" sz="2000" i="1" dirty="0" smtClean="0">
                <a:latin typeface="Berlin Sans FB" pitchFamily="34" charset="0"/>
              </a:rPr>
              <a:t> 	Look for your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flight number </a:t>
            </a:r>
            <a:r>
              <a:rPr lang="en-US" sz="2000" i="1" dirty="0" smtClean="0">
                <a:solidFill>
                  <a:schemeClr val="tx1"/>
                </a:solidFill>
                <a:latin typeface="Berlin Sans FB" pitchFamily="34" charset="0"/>
              </a:rPr>
              <a:t>(see ticket) </a:t>
            </a:r>
            <a:r>
              <a:rPr lang="en-US" sz="2000" i="1" dirty="0" smtClean="0">
                <a:latin typeface="Berlin Sans FB" pitchFamily="34" charset="0"/>
              </a:rPr>
              <a:t>in 	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departure terminal.</a:t>
            </a:r>
            <a:endParaRPr lang="en-US" sz="2000" i="1" dirty="0" smtClean="0">
              <a:latin typeface="Berlin Sans FB" pitchFamily="34" charset="0"/>
            </a:endParaRPr>
          </a:p>
          <a:p>
            <a:r>
              <a:rPr lang="en-US" sz="2000" i="1" dirty="0" smtClean="0">
                <a:latin typeface="Berlin Sans FB" pitchFamily="34" charset="0"/>
              </a:rPr>
              <a:t>	Go to 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check-in counter</a:t>
            </a:r>
            <a:r>
              <a:rPr lang="en-US" sz="2000" i="1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</a:p>
          <a:p>
            <a:r>
              <a:rPr lang="en-US" sz="2000" i="1" dirty="0" smtClean="0">
                <a:latin typeface="Berlin Sans FB" pitchFamily="34" charset="0"/>
              </a:rPr>
              <a:t>	Follow the signs , like B24;  B is the 	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terminal </a:t>
            </a:r>
            <a:r>
              <a:rPr lang="en-US" sz="2000" i="1" dirty="0" smtClean="0">
                <a:latin typeface="Berlin Sans FB" pitchFamily="34" charset="0"/>
              </a:rPr>
              <a:t>	number and 24 is 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gate </a:t>
            </a:r>
            <a:r>
              <a:rPr lang="en-US" sz="2000" i="1" dirty="0" smtClean="0">
                <a:latin typeface="Berlin Sans FB" pitchFamily="34" charset="0"/>
              </a:rPr>
              <a:t>number.</a:t>
            </a:r>
          </a:p>
          <a:p>
            <a:r>
              <a:rPr lang="en-US" sz="2000" i="1" dirty="0" smtClean="0">
                <a:latin typeface="Berlin Sans FB" pitchFamily="34" charset="0"/>
              </a:rPr>
              <a:t>	Pass 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passport control.</a:t>
            </a:r>
            <a:endParaRPr lang="en-US" sz="2000" i="1" dirty="0" smtClean="0">
              <a:latin typeface="Berlin Sans FB" pitchFamily="34" charset="0"/>
            </a:endParaRPr>
          </a:p>
          <a:p>
            <a:r>
              <a:rPr lang="en-US" sz="2000" i="1" dirty="0" smtClean="0">
                <a:latin typeface="Berlin Sans FB" pitchFamily="34" charset="0"/>
              </a:rPr>
              <a:t>	Go shopping at 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duty free shopping area</a:t>
            </a:r>
            <a:r>
              <a:rPr lang="en-US" sz="2000" i="1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</a:p>
          <a:p>
            <a:r>
              <a:rPr lang="en-US" sz="2000" i="1" dirty="0" smtClean="0">
                <a:latin typeface="Berlin Sans FB" pitchFamily="34" charset="0"/>
              </a:rPr>
              <a:t>	Go to your terminal through the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concourse.</a:t>
            </a:r>
            <a:endParaRPr lang="en-US" sz="2000" i="1" dirty="0" smtClean="0">
              <a:latin typeface="Berlin Sans FB" pitchFamily="34" charset="0"/>
            </a:endParaRPr>
          </a:p>
          <a:p>
            <a:r>
              <a:rPr lang="en-US" sz="2000" i="1" dirty="0" smtClean="0">
                <a:latin typeface="Berlin Sans FB" pitchFamily="34" charset="0"/>
              </a:rPr>
              <a:t>	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Security check </a:t>
            </a:r>
            <a:r>
              <a:rPr lang="en-US" sz="2000" i="1" dirty="0" smtClean="0">
                <a:latin typeface="Berlin Sans FB" pitchFamily="34" charset="0"/>
              </a:rPr>
              <a:t>near the gate.</a:t>
            </a:r>
          </a:p>
          <a:p>
            <a:r>
              <a:rPr lang="en-US" sz="2000" i="1" dirty="0" smtClean="0">
                <a:latin typeface="Berlin Sans FB" pitchFamily="34" charset="0"/>
              </a:rPr>
              <a:t>	Go through the  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gate</a:t>
            </a:r>
            <a:r>
              <a:rPr lang="en-US" sz="2000" i="1" dirty="0" smtClean="0">
                <a:latin typeface="Berlin Sans FB" pitchFamily="34" charset="0"/>
              </a:rPr>
              <a:t> and the mobile tunnel to 	your airplane.</a:t>
            </a:r>
            <a:endParaRPr lang="en-US" dirty="0" smtClean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495" y="3745498"/>
            <a:ext cx="2392594" cy="66821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Castles of France.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elina" pitchFamily="2" charset="0"/>
              </a:rPr>
              <a:t>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elina" pitchFamily="2" charset="0"/>
            </a:endParaRPr>
          </a:p>
        </p:txBody>
      </p:sp>
      <p:pic>
        <p:nvPicPr>
          <p:cNvPr id="4" name="Content Placeholder 3" descr="Chambord%20Castle%20F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72884">
            <a:off x="3890140" y="1099697"/>
            <a:ext cx="3334979" cy="2603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astle_Temple_de_P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6741">
            <a:off x="1933235" y="3096198"/>
            <a:ext cx="2606739" cy="3647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http://poshports.com/sites/default/files/france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7835">
            <a:off x="4987095" y="4156664"/>
            <a:ext cx="1849361" cy="234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4" y="485029"/>
            <a:ext cx="2462768" cy="30365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074" y="1677746"/>
            <a:ext cx="3632571" cy="10211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Egypt of the pharaohs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7" y="3483864"/>
            <a:ext cx="1094718" cy="196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the_great_pyramid_of_giz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98" y="4374644"/>
            <a:ext cx="3711433" cy="20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5" y="804672"/>
            <a:ext cx="2572681" cy="235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agehost.vendio.com/preview/a/35078312/aview/st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44" y="573472"/>
            <a:ext cx="1228342" cy="158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061561" y="249521"/>
            <a:ext cx="2189018" cy="19011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abriola" pitchFamily="82" charset="0"/>
              </a:rPr>
              <a:t>But my most favorite..</a:t>
            </a:r>
            <a:endParaRPr lang="en-US" sz="3200" b="1" dirty="0">
              <a:latin typeface="Gabriola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031" y="1367952"/>
            <a:ext cx="6347713" cy="1320800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Thailand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0" y="3639312"/>
            <a:ext cx="3733801" cy="246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46" y="2908994"/>
            <a:ext cx="3027255" cy="21025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3 (Border and Accent Bar) 1"/>
          <p:cNvSpPr/>
          <p:nvPr/>
        </p:nvSpPr>
        <p:spPr>
          <a:xfrm>
            <a:off x="2661735" y="2304288"/>
            <a:ext cx="3007546" cy="1443920"/>
          </a:xfrm>
          <a:prstGeom prst="accentBorderCallout3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gency FB" panose="020B0503020202020204" pitchFamily="34" charset="0"/>
              </a:rPr>
              <a:t>What do you like to see</a:t>
            </a:r>
          </a:p>
          <a:p>
            <a:pPr algn="ctr"/>
            <a:r>
              <a:rPr lang="en-US" sz="2400" dirty="0">
                <a:latin typeface="Agency FB" panose="020B0503020202020204" pitchFamily="34" charset="0"/>
              </a:rPr>
              <a:t>w</a:t>
            </a:r>
            <a:r>
              <a:rPr lang="en-US" sz="2400" dirty="0" smtClean="0">
                <a:latin typeface="Agency FB" panose="020B0503020202020204" pitchFamily="34" charset="0"/>
              </a:rPr>
              <a:t>hen you travel?</a:t>
            </a:r>
          </a:p>
          <a:p>
            <a:pPr algn="ctr"/>
            <a:r>
              <a:rPr lang="en-US" sz="2400" dirty="0" smtClean="0">
                <a:latin typeface="Agency FB" panose="020B0503020202020204" pitchFamily="34" charset="0"/>
              </a:rPr>
              <a:t>Perhaps something like this? </a:t>
            </a:r>
            <a:endParaRPr lang="en-U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1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95">
            <a:off x="822431" y="953017"/>
            <a:ext cx="6286206" cy="4617829"/>
          </a:xfrm>
          <a:prstGeom prst="round2DiagRect">
            <a:avLst>
              <a:gd name="adj1" fmla="val 16667"/>
              <a:gd name="adj2" fmla="val 85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154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7" y="1024127"/>
            <a:ext cx="6306268" cy="466287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4244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5" y="1115568"/>
            <a:ext cx="6044159" cy="448776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575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781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Custom 9">
      <a:majorFont>
        <a:latin typeface="Script MT Bold"/>
        <a:ea typeface=""/>
        <a:cs typeface=""/>
      </a:majorFont>
      <a:minorFont>
        <a:latin typeface="Script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ustom 1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ind_4781_slide</Template>
  <TotalTime>1856</TotalTime>
  <Words>278</Words>
  <Application>Microsoft Office PowerPoint</Application>
  <PresentationFormat>On-screen Show (4:3)</PresentationFormat>
  <Paragraphs>104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 Unicode MS</vt:lpstr>
      <vt:lpstr>2005_iannnnnBMX</vt:lpstr>
      <vt:lpstr>Agency FB</vt:lpstr>
      <vt:lpstr>Angelina</vt:lpstr>
      <vt:lpstr>Arial</vt:lpstr>
      <vt:lpstr>Bauhaus 93</vt:lpstr>
      <vt:lpstr>Berlin Sans FB</vt:lpstr>
      <vt:lpstr>Gabriola</vt:lpstr>
      <vt:lpstr>MV Boli</vt:lpstr>
      <vt:lpstr>Script MT Bold</vt:lpstr>
      <vt:lpstr>Wingdings 3</vt:lpstr>
      <vt:lpstr>ind_4781_slide</vt:lpstr>
      <vt:lpstr>1_Default Design</vt:lpstr>
      <vt:lpstr>Facet</vt:lpstr>
      <vt:lpstr>Travelling</vt:lpstr>
      <vt:lpstr>My favorite destinations. What are yours?</vt:lpstr>
      <vt:lpstr>Castles of France..</vt:lpstr>
      <vt:lpstr>Egypt of the pharaohs</vt:lpstr>
      <vt:lpstr>Thailand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Famous destinations</vt:lpstr>
      <vt:lpstr>What is your favorite destination, and which activities are important for you ?</vt:lpstr>
      <vt:lpstr>Routing at an airport</vt:lpstr>
      <vt:lpstr>PowerPoint Presentation</vt:lpstr>
      <vt:lpstr>PowerPoint Presentation</vt:lpstr>
      <vt:lpstr>Boarding  pass:     the passport to your airplane..</vt:lpstr>
      <vt:lpstr>concourse</vt:lpstr>
      <vt:lpstr>Passport  control</vt:lpstr>
      <vt:lpstr>Security check</vt:lpstr>
      <vt:lpstr>Where is my seat (airplane chair)?</vt:lpstr>
      <vt:lpstr>“This is your captain speaking..”</vt:lpstr>
      <vt:lpstr>PowerPoint Presentation</vt:lpstr>
      <vt:lpstr>How to find the way to your airplane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</dc:title>
  <dc:creator>ACER</dc:creator>
  <cp:lastModifiedBy>TOPCOM</cp:lastModifiedBy>
  <cp:revision>357</cp:revision>
  <dcterms:created xsi:type="dcterms:W3CDTF">2012-03-06T14:45:36Z</dcterms:created>
  <dcterms:modified xsi:type="dcterms:W3CDTF">2017-04-11T13:09:14Z</dcterms:modified>
</cp:coreProperties>
</file>